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58" r:id="rId3"/>
    <p:sldId id="270"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embeddedFontLst>
    <p:embeddedFont>
      <p:font typeface="Libre Franklin" pitchFamily="2" charset="77"/>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job6+XXVAAT18v8IZMrqZGigF42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FA53D8-A764-E646-A055-B509BCD726EC}" v="592" dt="2022-04-07T20:38:56.0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customschemas.google.com/relationships/presentationmetadata" Target="meta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ago Pinto (1200626)" userId="9bfec7c5-b1fe-4c82-abbe-2809be133c97" providerId="ADAL" clId="{C1FA53D8-A764-E646-A055-B509BCD726EC}"/>
    <pc:docChg chg="undo custSel addSld modSld">
      <pc:chgData name="Tiago Pinto (1200626)" userId="9bfec7c5-b1fe-4c82-abbe-2809be133c97" providerId="ADAL" clId="{C1FA53D8-A764-E646-A055-B509BCD726EC}" dt="2022-04-28T13:11:06.006" v="721" actId="1076"/>
      <pc:docMkLst>
        <pc:docMk/>
      </pc:docMkLst>
      <pc:sldChg chg="addSp delSp modSp mod">
        <pc:chgData name="Tiago Pinto (1200626)" userId="9bfec7c5-b1fe-4c82-abbe-2809be133c97" providerId="ADAL" clId="{C1FA53D8-A764-E646-A055-B509BCD726EC}" dt="2022-04-07T15:25:53.481" v="116"/>
        <pc:sldMkLst>
          <pc:docMk/>
          <pc:sldMk cId="0" sldId="258"/>
        </pc:sldMkLst>
        <pc:picChg chg="add mod">
          <ac:chgData name="Tiago Pinto (1200626)" userId="9bfec7c5-b1fe-4c82-abbe-2809be133c97" providerId="ADAL" clId="{C1FA53D8-A764-E646-A055-B509BCD726EC}" dt="2022-04-07T15:25:53.481" v="116"/>
          <ac:picMkLst>
            <pc:docMk/>
            <pc:sldMk cId="0" sldId="258"/>
            <ac:picMk id="10" creationId="{32F4695E-1DB5-7D4F-AA8E-0ACBD5D20066}"/>
          </ac:picMkLst>
        </pc:picChg>
        <pc:picChg chg="del mod">
          <ac:chgData name="Tiago Pinto (1200626)" userId="9bfec7c5-b1fe-4c82-abbe-2809be133c97" providerId="ADAL" clId="{C1FA53D8-A764-E646-A055-B509BCD726EC}" dt="2022-04-07T15:25:52.076" v="115" actId="21"/>
          <ac:picMkLst>
            <pc:docMk/>
            <pc:sldMk cId="0" sldId="258"/>
            <ac:picMk id="116" creationId="{00000000-0000-0000-0000-000000000000}"/>
          </ac:picMkLst>
        </pc:picChg>
      </pc:sldChg>
      <pc:sldChg chg="addSp delSp modSp mod">
        <pc:chgData name="Tiago Pinto (1200626)" userId="9bfec7c5-b1fe-4c82-abbe-2809be133c97" providerId="ADAL" clId="{C1FA53D8-A764-E646-A055-B509BCD726EC}" dt="2022-04-07T20:14:22.235" v="305" actId="1076"/>
        <pc:sldMkLst>
          <pc:docMk/>
          <pc:sldMk cId="0" sldId="260"/>
        </pc:sldMkLst>
        <pc:spChg chg="mod">
          <ac:chgData name="Tiago Pinto (1200626)" userId="9bfec7c5-b1fe-4c82-abbe-2809be133c97" providerId="ADAL" clId="{C1FA53D8-A764-E646-A055-B509BCD726EC}" dt="2022-04-07T20:14:22.235" v="305" actId="1076"/>
          <ac:spMkLst>
            <pc:docMk/>
            <pc:sldMk cId="0" sldId="260"/>
            <ac:spMk id="136" creationId="{00000000-0000-0000-0000-000000000000}"/>
          </ac:spMkLst>
        </pc:spChg>
        <pc:spChg chg="mod">
          <ac:chgData name="Tiago Pinto (1200626)" userId="9bfec7c5-b1fe-4c82-abbe-2809be133c97" providerId="ADAL" clId="{C1FA53D8-A764-E646-A055-B509BCD726EC}" dt="2022-04-07T20:12:34.683" v="230" actId="20577"/>
          <ac:spMkLst>
            <pc:docMk/>
            <pc:sldMk cId="0" sldId="260"/>
            <ac:spMk id="140" creationId="{00000000-0000-0000-0000-000000000000}"/>
          </ac:spMkLst>
        </pc:spChg>
        <pc:picChg chg="add del mod">
          <ac:chgData name="Tiago Pinto (1200626)" userId="9bfec7c5-b1fe-4c82-abbe-2809be133c97" providerId="ADAL" clId="{C1FA53D8-A764-E646-A055-B509BCD726EC}" dt="2022-04-07T20:10:25.612" v="143" actId="478"/>
          <ac:picMkLst>
            <pc:docMk/>
            <pc:sldMk cId="0" sldId="260"/>
            <ac:picMk id="2" creationId="{7A435668-5910-BF4F-BA6D-175883B86865}"/>
          </ac:picMkLst>
        </pc:picChg>
      </pc:sldChg>
      <pc:sldChg chg="addSp delSp modSp mod">
        <pc:chgData name="Tiago Pinto (1200626)" userId="9bfec7c5-b1fe-4c82-abbe-2809be133c97" providerId="ADAL" clId="{C1FA53D8-A764-E646-A055-B509BCD726EC}" dt="2022-04-07T20:18:08.648" v="594" actId="20577"/>
        <pc:sldMkLst>
          <pc:docMk/>
          <pc:sldMk cId="0" sldId="261"/>
        </pc:sldMkLst>
        <pc:spChg chg="mod">
          <ac:chgData name="Tiago Pinto (1200626)" userId="9bfec7c5-b1fe-4c82-abbe-2809be133c97" providerId="ADAL" clId="{C1FA53D8-A764-E646-A055-B509BCD726EC}" dt="2022-04-07T20:18:08.648" v="594" actId="20577"/>
          <ac:spMkLst>
            <pc:docMk/>
            <pc:sldMk cId="0" sldId="261"/>
            <ac:spMk id="149" creationId="{00000000-0000-0000-0000-000000000000}"/>
          </ac:spMkLst>
        </pc:spChg>
        <pc:picChg chg="add del mod">
          <ac:chgData name="Tiago Pinto (1200626)" userId="9bfec7c5-b1fe-4c82-abbe-2809be133c97" providerId="ADAL" clId="{C1FA53D8-A764-E646-A055-B509BCD726EC}" dt="2022-04-07T20:10:23.352" v="142" actId="478"/>
          <ac:picMkLst>
            <pc:docMk/>
            <pc:sldMk cId="0" sldId="261"/>
            <ac:picMk id="2" creationId="{49E5378F-91DC-3940-8EAC-9A5ABE5FF043}"/>
          </ac:picMkLst>
        </pc:picChg>
      </pc:sldChg>
      <pc:sldChg chg="modSp mod">
        <pc:chgData name="Tiago Pinto (1200626)" userId="9bfec7c5-b1fe-4c82-abbe-2809be133c97" providerId="ADAL" clId="{C1FA53D8-A764-E646-A055-B509BCD726EC}" dt="2022-04-07T20:19:33.284" v="677" actId="20577"/>
        <pc:sldMkLst>
          <pc:docMk/>
          <pc:sldMk cId="0" sldId="262"/>
        </pc:sldMkLst>
        <pc:spChg chg="mod">
          <ac:chgData name="Tiago Pinto (1200626)" userId="9bfec7c5-b1fe-4c82-abbe-2809be133c97" providerId="ADAL" clId="{C1FA53D8-A764-E646-A055-B509BCD726EC}" dt="2022-04-07T20:19:33.284" v="677" actId="20577"/>
          <ac:spMkLst>
            <pc:docMk/>
            <pc:sldMk cId="0" sldId="262"/>
            <ac:spMk id="158" creationId="{00000000-0000-0000-0000-000000000000}"/>
          </ac:spMkLst>
        </pc:spChg>
      </pc:sldChg>
      <pc:sldChg chg="modSp mod">
        <pc:chgData name="Tiago Pinto (1200626)" userId="9bfec7c5-b1fe-4c82-abbe-2809be133c97" providerId="ADAL" clId="{C1FA53D8-A764-E646-A055-B509BCD726EC}" dt="2022-04-28T13:11:06.006" v="721" actId="1076"/>
        <pc:sldMkLst>
          <pc:docMk/>
          <pc:sldMk cId="0" sldId="263"/>
        </pc:sldMkLst>
        <pc:spChg chg="mod">
          <ac:chgData name="Tiago Pinto (1200626)" userId="9bfec7c5-b1fe-4c82-abbe-2809be133c97" providerId="ADAL" clId="{C1FA53D8-A764-E646-A055-B509BCD726EC}" dt="2022-04-28T13:10:58.601" v="719" actId="20577"/>
          <ac:spMkLst>
            <pc:docMk/>
            <pc:sldMk cId="0" sldId="263"/>
            <ac:spMk id="167" creationId="{00000000-0000-0000-0000-000000000000}"/>
          </ac:spMkLst>
        </pc:spChg>
        <pc:picChg chg="mod">
          <ac:chgData name="Tiago Pinto (1200626)" userId="9bfec7c5-b1fe-4c82-abbe-2809be133c97" providerId="ADAL" clId="{C1FA53D8-A764-E646-A055-B509BCD726EC}" dt="2022-04-28T13:11:06.006" v="721" actId="1076"/>
          <ac:picMkLst>
            <pc:docMk/>
            <pc:sldMk cId="0" sldId="263"/>
            <ac:picMk id="165" creationId="{00000000-0000-0000-0000-000000000000}"/>
          </ac:picMkLst>
        </pc:picChg>
      </pc:sldChg>
      <pc:sldChg chg="addSp delSp modSp mod delAnim modAnim">
        <pc:chgData name="Tiago Pinto (1200626)" userId="9bfec7c5-b1fe-4c82-abbe-2809be133c97" providerId="ADAL" clId="{C1FA53D8-A764-E646-A055-B509BCD726EC}" dt="2022-04-07T15:56:01.602" v="133" actId="1076"/>
        <pc:sldMkLst>
          <pc:docMk/>
          <pc:sldMk cId="0" sldId="264"/>
        </pc:sldMkLst>
        <pc:picChg chg="add mod">
          <ac:chgData name="Tiago Pinto (1200626)" userId="9bfec7c5-b1fe-4c82-abbe-2809be133c97" providerId="ADAL" clId="{C1FA53D8-A764-E646-A055-B509BCD726EC}" dt="2022-04-07T15:56:01.602" v="133" actId="1076"/>
          <ac:picMkLst>
            <pc:docMk/>
            <pc:sldMk cId="0" sldId="264"/>
            <ac:picMk id="2" creationId="{CF229192-F413-3C4E-BFBD-A3469F57B6F0}"/>
          </ac:picMkLst>
        </pc:picChg>
        <pc:picChg chg="del">
          <ac:chgData name="Tiago Pinto (1200626)" userId="9bfec7c5-b1fe-4c82-abbe-2809be133c97" providerId="ADAL" clId="{C1FA53D8-A764-E646-A055-B509BCD726EC}" dt="2022-04-07T15:55:53.904" v="131" actId="478"/>
          <ac:picMkLst>
            <pc:docMk/>
            <pc:sldMk cId="0" sldId="264"/>
            <ac:picMk id="174" creationId="{00000000-0000-0000-0000-000000000000}"/>
          </ac:picMkLst>
        </pc:picChg>
      </pc:sldChg>
      <pc:sldChg chg="modSp mod">
        <pc:chgData name="Tiago Pinto (1200626)" userId="9bfec7c5-b1fe-4c82-abbe-2809be133c97" providerId="ADAL" clId="{C1FA53D8-A764-E646-A055-B509BCD726EC}" dt="2022-04-07T20:16:58.979" v="545" actId="20577"/>
        <pc:sldMkLst>
          <pc:docMk/>
          <pc:sldMk cId="0" sldId="266"/>
        </pc:sldMkLst>
        <pc:spChg chg="mod">
          <ac:chgData name="Tiago Pinto (1200626)" userId="9bfec7c5-b1fe-4c82-abbe-2809be133c97" providerId="ADAL" clId="{C1FA53D8-A764-E646-A055-B509BCD726EC}" dt="2022-04-07T20:16:58.979" v="545" actId="20577"/>
          <ac:spMkLst>
            <pc:docMk/>
            <pc:sldMk cId="0" sldId="266"/>
            <ac:spMk id="187" creationId="{00000000-0000-0000-0000-000000000000}"/>
          </ac:spMkLst>
        </pc:spChg>
      </pc:sldChg>
      <pc:sldChg chg="modSp mod">
        <pc:chgData name="Tiago Pinto (1200626)" userId="9bfec7c5-b1fe-4c82-abbe-2809be133c97" providerId="ADAL" clId="{C1FA53D8-A764-E646-A055-B509BCD726EC}" dt="2022-04-07T20:39:12.983" v="715" actId="108"/>
        <pc:sldMkLst>
          <pc:docMk/>
          <pc:sldMk cId="0" sldId="267"/>
        </pc:sldMkLst>
        <pc:spChg chg="mod">
          <ac:chgData name="Tiago Pinto (1200626)" userId="9bfec7c5-b1fe-4c82-abbe-2809be133c97" providerId="ADAL" clId="{C1FA53D8-A764-E646-A055-B509BCD726EC}" dt="2022-04-07T20:39:12.983" v="715" actId="108"/>
          <ac:spMkLst>
            <pc:docMk/>
            <pc:sldMk cId="0" sldId="267"/>
            <ac:spMk id="193" creationId="{00000000-0000-0000-0000-000000000000}"/>
          </ac:spMkLst>
        </pc:spChg>
      </pc:sldChg>
      <pc:sldChg chg="modSp new mod">
        <pc:chgData name="Tiago Pinto (1200626)" userId="9bfec7c5-b1fe-4c82-abbe-2809be133c97" providerId="ADAL" clId="{C1FA53D8-A764-E646-A055-B509BCD726EC}" dt="2022-04-07T15:38:08.129" v="130" actId="20577"/>
        <pc:sldMkLst>
          <pc:docMk/>
          <pc:sldMk cId="2355130908" sldId="268"/>
        </pc:sldMkLst>
        <pc:spChg chg="mod">
          <ac:chgData name="Tiago Pinto (1200626)" userId="9bfec7c5-b1fe-4c82-abbe-2809be133c97" providerId="ADAL" clId="{C1FA53D8-A764-E646-A055-B509BCD726EC}" dt="2022-04-07T15:38:08.129" v="130" actId="20577"/>
          <ac:spMkLst>
            <pc:docMk/>
            <pc:sldMk cId="2355130908" sldId="268"/>
            <ac:spMk id="2" creationId="{A4992057-A7D9-D74A-B308-68F49DA0224D}"/>
          </ac:spMkLst>
        </pc:spChg>
        <pc:spChg chg="mod">
          <ac:chgData name="Tiago Pinto (1200626)" userId="9bfec7c5-b1fe-4c82-abbe-2809be133c97" providerId="ADAL" clId="{C1FA53D8-A764-E646-A055-B509BCD726EC}" dt="2022-04-07T15:24:40.744" v="113" actId="20577"/>
          <ac:spMkLst>
            <pc:docMk/>
            <pc:sldMk cId="2355130908" sldId="268"/>
            <ac:spMk id="3" creationId="{92E1448E-746E-534B-988F-D52AD84DD035}"/>
          </ac:spMkLst>
        </pc:spChg>
      </pc:sldChg>
      <pc:sldChg chg="modSp mod">
        <pc:chgData name="Tiago Pinto (1200626)" userId="9bfec7c5-b1fe-4c82-abbe-2809be133c97" providerId="ADAL" clId="{C1FA53D8-A764-E646-A055-B509BCD726EC}" dt="2022-04-07T20:22:24.889" v="704" actId="1076"/>
        <pc:sldMkLst>
          <pc:docMk/>
          <pc:sldMk cId="3500331206" sldId="270"/>
        </pc:sldMkLst>
        <pc:spChg chg="mod">
          <ac:chgData name="Tiago Pinto (1200626)" userId="9bfec7c5-b1fe-4c82-abbe-2809be133c97" providerId="ADAL" clId="{C1FA53D8-A764-E646-A055-B509BCD726EC}" dt="2022-04-07T20:22:24.889" v="704" actId="1076"/>
          <ac:spMkLst>
            <pc:docMk/>
            <pc:sldMk cId="3500331206" sldId="270"/>
            <ac:spMk id="2" creationId="{6AD52043-72B0-3B83-29C0-09EB866E24A0}"/>
          </ac:spMkLst>
        </pc:spChg>
        <pc:spChg chg="mod">
          <ac:chgData name="Tiago Pinto (1200626)" userId="9bfec7c5-b1fe-4c82-abbe-2809be133c97" providerId="ADAL" clId="{C1FA53D8-A764-E646-A055-B509BCD726EC}" dt="2022-04-07T20:22:24.889" v="704" actId="1076"/>
          <ac:spMkLst>
            <pc:docMk/>
            <pc:sldMk cId="3500331206" sldId="270"/>
            <ac:spMk id="3" creationId="{C869FB42-BF0A-C293-988B-955BAB86284C}"/>
          </ac:spMkLst>
        </pc:spChg>
        <pc:spChg chg="mod">
          <ac:chgData name="Tiago Pinto (1200626)" userId="9bfec7c5-b1fe-4c82-abbe-2809be133c97" providerId="ADAL" clId="{C1FA53D8-A764-E646-A055-B509BCD726EC}" dt="2022-04-07T20:22:24.889" v="704" actId="1076"/>
          <ac:spMkLst>
            <pc:docMk/>
            <pc:sldMk cId="3500331206" sldId="270"/>
            <ac:spMk id="4" creationId="{BA6E0570-B9B3-7A98-CD84-15985AE70CFF}"/>
          </ac:spMkLst>
        </pc:spChg>
        <pc:spChg chg="mod">
          <ac:chgData name="Tiago Pinto (1200626)" userId="9bfec7c5-b1fe-4c82-abbe-2809be133c97" providerId="ADAL" clId="{C1FA53D8-A764-E646-A055-B509BCD726EC}" dt="2022-04-07T20:22:24.889" v="704" actId="1076"/>
          <ac:spMkLst>
            <pc:docMk/>
            <pc:sldMk cId="3500331206" sldId="270"/>
            <ac:spMk id="6" creationId="{FFE64156-D739-5266-0C83-494A2527E76A}"/>
          </ac:spMkLst>
        </pc:spChg>
        <pc:spChg chg="mod">
          <ac:chgData name="Tiago Pinto (1200626)" userId="9bfec7c5-b1fe-4c82-abbe-2809be133c97" providerId="ADAL" clId="{C1FA53D8-A764-E646-A055-B509BCD726EC}" dt="2022-04-07T20:22:24.889" v="704" actId="1076"/>
          <ac:spMkLst>
            <pc:docMk/>
            <pc:sldMk cId="3500331206" sldId="270"/>
            <ac:spMk id="8" creationId="{4CF314DB-C8D9-FAA7-3642-9D8B4A1ACEAE}"/>
          </ac:spMkLst>
        </pc:spChg>
      </pc:sldChg>
    </pc:docChg>
  </pc:docChgLst>
  <pc:docChgLst>
    <pc:chgData name="Hugo Carvalho (1210813)" userId="S::1210813@isep.ipp.pt::e19e5830-a221-4254-91d8-46e880f13bd3" providerId="AD" clId="Web-{51D6358C-5383-3769-E652-47110BD0AC5B}"/>
    <pc:docChg chg="delSld modSld">
      <pc:chgData name="Hugo Carvalho (1210813)" userId="S::1210813@isep.ipp.pt::e19e5830-a221-4254-91d8-46e880f13bd3" providerId="AD" clId="Web-{51D6358C-5383-3769-E652-47110BD0AC5B}" dt="2022-04-07T20:29:00.668" v="113"/>
      <pc:docMkLst>
        <pc:docMk/>
      </pc:docMkLst>
      <pc:sldChg chg="del">
        <pc:chgData name="Hugo Carvalho (1210813)" userId="S::1210813@isep.ipp.pt::e19e5830-a221-4254-91d8-46e880f13bd3" providerId="AD" clId="Web-{51D6358C-5383-3769-E652-47110BD0AC5B}" dt="2022-04-07T20:29:00.668" v="113"/>
        <pc:sldMkLst>
          <pc:docMk/>
          <pc:sldMk cId="0" sldId="257"/>
        </pc:sldMkLst>
      </pc:sldChg>
      <pc:sldChg chg="addSp delSp modSp">
        <pc:chgData name="Hugo Carvalho (1210813)" userId="S::1210813@isep.ipp.pt::e19e5830-a221-4254-91d8-46e880f13bd3" providerId="AD" clId="Web-{51D6358C-5383-3769-E652-47110BD0AC5B}" dt="2022-04-07T20:26:26.289" v="108"/>
        <pc:sldMkLst>
          <pc:docMk/>
          <pc:sldMk cId="0" sldId="258"/>
        </pc:sldMkLst>
        <pc:spChg chg="mod">
          <ac:chgData name="Hugo Carvalho (1210813)" userId="S::1210813@isep.ipp.pt::e19e5830-a221-4254-91d8-46e880f13bd3" providerId="AD" clId="Web-{51D6358C-5383-3769-E652-47110BD0AC5B}" dt="2022-04-07T20:23:37.019" v="72" actId="14100"/>
          <ac:spMkLst>
            <pc:docMk/>
            <pc:sldMk cId="0" sldId="258"/>
            <ac:spMk id="110" creationId="{00000000-0000-0000-0000-000000000000}"/>
          </ac:spMkLst>
        </pc:spChg>
        <pc:picChg chg="add del mod">
          <ac:chgData name="Hugo Carvalho (1210813)" userId="S::1210813@isep.ipp.pt::e19e5830-a221-4254-91d8-46e880f13bd3" providerId="AD" clId="Web-{51D6358C-5383-3769-E652-47110BD0AC5B}" dt="2022-04-07T20:22:42.220" v="60"/>
          <ac:picMkLst>
            <pc:docMk/>
            <pc:sldMk cId="0" sldId="258"/>
            <ac:picMk id="2" creationId="{07B88BFD-C250-206B-AA97-4DF4EE85552A}"/>
          </ac:picMkLst>
        </pc:picChg>
        <pc:picChg chg="add del mod">
          <ac:chgData name="Hugo Carvalho (1210813)" userId="S::1210813@isep.ipp.pt::e19e5830-a221-4254-91d8-46e880f13bd3" providerId="AD" clId="Web-{51D6358C-5383-3769-E652-47110BD0AC5B}" dt="2022-04-07T20:23:40.800" v="74"/>
          <ac:picMkLst>
            <pc:docMk/>
            <pc:sldMk cId="0" sldId="258"/>
            <ac:picMk id="3" creationId="{B2218AA5-3CD0-5EAA-A231-B0874DB2C712}"/>
          </ac:picMkLst>
        </pc:picChg>
        <pc:picChg chg="add del mod">
          <ac:chgData name="Hugo Carvalho (1210813)" userId="S::1210813@isep.ipp.pt::e19e5830-a221-4254-91d8-46e880f13bd3" providerId="AD" clId="Web-{51D6358C-5383-3769-E652-47110BD0AC5B}" dt="2022-04-07T20:25:35.694" v="94"/>
          <ac:picMkLst>
            <pc:docMk/>
            <pc:sldMk cId="0" sldId="258"/>
            <ac:picMk id="4" creationId="{D606C2B5-1CC4-9432-9759-A3C0D5233662}"/>
          </ac:picMkLst>
        </pc:picChg>
        <pc:picChg chg="add del mod">
          <ac:chgData name="Hugo Carvalho (1210813)" userId="S::1210813@isep.ipp.pt::e19e5830-a221-4254-91d8-46e880f13bd3" providerId="AD" clId="Web-{51D6358C-5383-3769-E652-47110BD0AC5B}" dt="2022-04-07T20:25:13.396" v="90"/>
          <ac:picMkLst>
            <pc:docMk/>
            <pc:sldMk cId="0" sldId="258"/>
            <ac:picMk id="5" creationId="{FB29B4A9-EA38-3E9E-3294-F2FA7BC677CA}"/>
          </ac:picMkLst>
        </pc:picChg>
        <pc:picChg chg="add mod ord">
          <ac:chgData name="Hugo Carvalho (1210813)" userId="S::1210813@isep.ipp.pt::e19e5830-a221-4254-91d8-46e880f13bd3" providerId="AD" clId="Web-{51D6358C-5383-3769-E652-47110BD0AC5B}" dt="2022-04-07T20:26:26.289" v="108"/>
          <ac:picMkLst>
            <pc:docMk/>
            <pc:sldMk cId="0" sldId="258"/>
            <ac:picMk id="6" creationId="{861CB44D-E703-F320-4239-9A1AD34B2AA4}"/>
          </ac:picMkLst>
        </pc:picChg>
        <pc:picChg chg="add del">
          <ac:chgData name="Hugo Carvalho (1210813)" userId="S::1210813@isep.ipp.pt::e19e5830-a221-4254-91d8-46e880f13bd3" providerId="AD" clId="Web-{51D6358C-5383-3769-E652-47110BD0AC5B}" dt="2022-04-07T20:24:24.208" v="79"/>
          <ac:picMkLst>
            <pc:docMk/>
            <pc:sldMk cId="0" sldId="258"/>
            <ac:picMk id="10" creationId="{32F4695E-1DB5-7D4F-AA8E-0ACBD5D20066}"/>
          </ac:picMkLst>
        </pc:picChg>
      </pc:sldChg>
      <pc:sldChg chg="modSp">
        <pc:chgData name="Hugo Carvalho (1210813)" userId="S::1210813@isep.ipp.pt::e19e5830-a221-4254-91d8-46e880f13bd3" providerId="AD" clId="Web-{51D6358C-5383-3769-E652-47110BD0AC5B}" dt="2022-04-07T20:26:19.430" v="106"/>
        <pc:sldMkLst>
          <pc:docMk/>
          <pc:sldMk cId="0" sldId="259"/>
        </pc:sldMkLst>
        <pc:picChg chg="mod">
          <ac:chgData name="Hugo Carvalho (1210813)" userId="S::1210813@isep.ipp.pt::e19e5830-a221-4254-91d8-46e880f13bd3" providerId="AD" clId="Web-{51D6358C-5383-3769-E652-47110BD0AC5B}" dt="2022-04-07T20:26:19.430" v="106"/>
          <ac:picMkLst>
            <pc:docMk/>
            <pc:sldMk cId="0" sldId="259"/>
            <ac:picMk id="126" creationId="{00000000-0000-0000-0000-000000000000}"/>
          </ac:picMkLst>
        </pc:picChg>
        <pc:picChg chg="mod">
          <ac:chgData name="Hugo Carvalho (1210813)" userId="S::1210813@isep.ipp.pt::e19e5830-a221-4254-91d8-46e880f13bd3" providerId="AD" clId="Web-{51D6358C-5383-3769-E652-47110BD0AC5B}" dt="2022-04-07T20:26:19.430" v="105"/>
          <ac:picMkLst>
            <pc:docMk/>
            <pc:sldMk cId="0" sldId="259"/>
            <ac:picMk id="127" creationId="{00000000-0000-0000-0000-000000000000}"/>
          </ac:picMkLst>
        </pc:picChg>
        <pc:picChg chg="mod">
          <ac:chgData name="Hugo Carvalho (1210813)" userId="S::1210813@isep.ipp.pt::e19e5830-a221-4254-91d8-46e880f13bd3" providerId="AD" clId="Web-{51D6358C-5383-3769-E652-47110BD0AC5B}" dt="2022-04-07T20:26:19.430" v="104"/>
          <ac:picMkLst>
            <pc:docMk/>
            <pc:sldMk cId="0" sldId="259"/>
            <ac:picMk id="128" creationId="{00000000-0000-0000-0000-000000000000}"/>
          </ac:picMkLst>
        </pc:picChg>
        <pc:picChg chg="mod">
          <ac:chgData name="Hugo Carvalho (1210813)" userId="S::1210813@isep.ipp.pt::e19e5830-a221-4254-91d8-46e880f13bd3" providerId="AD" clId="Web-{51D6358C-5383-3769-E652-47110BD0AC5B}" dt="2022-04-07T20:26:19.430" v="103"/>
          <ac:picMkLst>
            <pc:docMk/>
            <pc:sldMk cId="0" sldId="259"/>
            <ac:picMk id="129" creationId="{00000000-0000-0000-0000-000000000000}"/>
          </ac:picMkLst>
        </pc:picChg>
      </pc:sldChg>
      <pc:sldChg chg="modSp">
        <pc:chgData name="Hugo Carvalho (1210813)" userId="S::1210813@isep.ipp.pt::e19e5830-a221-4254-91d8-46e880f13bd3" providerId="AD" clId="Web-{51D6358C-5383-3769-E652-47110BD0AC5B}" dt="2022-04-07T20:05:56.599" v="54" actId="14100"/>
        <pc:sldMkLst>
          <pc:docMk/>
          <pc:sldMk cId="0" sldId="267"/>
        </pc:sldMkLst>
        <pc:spChg chg="mod">
          <ac:chgData name="Hugo Carvalho (1210813)" userId="S::1210813@isep.ipp.pt::e19e5830-a221-4254-91d8-46e880f13bd3" providerId="AD" clId="Web-{51D6358C-5383-3769-E652-47110BD0AC5B}" dt="2022-04-07T20:05:56.599" v="54" actId="14100"/>
          <ac:spMkLst>
            <pc:docMk/>
            <pc:sldMk cId="0" sldId="267"/>
            <ac:spMk id="193" creationId="{00000000-0000-0000-0000-000000000000}"/>
          </ac:spMkLst>
        </pc:spChg>
      </pc:sldChg>
      <pc:sldChg chg="del">
        <pc:chgData name="Hugo Carvalho (1210813)" userId="S::1210813@isep.ipp.pt::e19e5830-a221-4254-91d8-46e880f13bd3" providerId="AD" clId="Web-{51D6358C-5383-3769-E652-47110BD0AC5B}" dt="2022-04-07T20:01:33.951" v="5"/>
        <pc:sldMkLst>
          <pc:docMk/>
          <pc:sldMk cId="1540297814" sldId="269"/>
        </pc:sldMkLst>
      </pc:sldChg>
      <pc:sldChg chg="addSp delSp modSp">
        <pc:chgData name="Hugo Carvalho (1210813)" userId="S::1210813@isep.ipp.pt::e19e5830-a221-4254-91d8-46e880f13bd3" providerId="AD" clId="Web-{51D6358C-5383-3769-E652-47110BD0AC5B}" dt="2022-04-07T20:28:18.386" v="112" actId="20577"/>
        <pc:sldMkLst>
          <pc:docMk/>
          <pc:sldMk cId="3500331206" sldId="270"/>
        </pc:sldMkLst>
        <pc:spChg chg="add mod">
          <ac:chgData name="Hugo Carvalho (1210813)" userId="S::1210813@isep.ipp.pt::e19e5830-a221-4254-91d8-46e880f13bd3" providerId="AD" clId="Web-{51D6358C-5383-3769-E652-47110BD0AC5B}" dt="2022-04-07T20:03:40.486" v="29" actId="1076"/>
          <ac:spMkLst>
            <pc:docMk/>
            <pc:sldMk cId="3500331206" sldId="270"/>
            <ac:spMk id="2" creationId="{6AD52043-72B0-3B83-29C0-09EB866E24A0}"/>
          </ac:spMkLst>
        </pc:spChg>
        <pc:spChg chg="add mod">
          <ac:chgData name="Hugo Carvalho (1210813)" userId="S::1210813@isep.ipp.pt::e19e5830-a221-4254-91d8-46e880f13bd3" providerId="AD" clId="Web-{51D6358C-5383-3769-E652-47110BD0AC5B}" dt="2022-04-07T20:03:11.282" v="24" actId="1076"/>
          <ac:spMkLst>
            <pc:docMk/>
            <pc:sldMk cId="3500331206" sldId="270"/>
            <ac:spMk id="3" creationId="{C869FB42-BF0A-C293-988B-955BAB86284C}"/>
          </ac:spMkLst>
        </pc:spChg>
        <pc:spChg chg="add mod">
          <ac:chgData name="Hugo Carvalho (1210813)" userId="S::1210813@isep.ipp.pt::e19e5830-a221-4254-91d8-46e880f13bd3" providerId="AD" clId="Web-{51D6358C-5383-3769-E652-47110BD0AC5B}" dt="2022-04-07T20:02:52.781" v="16" actId="1076"/>
          <ac:spMkLst>
            <pc:docMk/>
            <pc:sldMk cId="3500331206" sldId="270"/>
            <ac:spMk id="4" creationId="{BA6E0570-B9B3-7A98-CD84-15985AE70CFF}"/>
          </ac:spMkLst>
        </pc:spChg>
        <pc:spChg chg="add mod">
          <ac:chgData name="Hugo Carvalho (1210813)" userId="S::1210813@isep.ipp.pt::e19e5830-a221-4254-91d8-46e880f13bd3" providerId="AD" clId="Web-{51D6358C-5383-3769-E652-47110BD0AC5B}" dt="2022-04-07T20:02:52.797" v="17" actId="1076"/>
          <ac:spMkLst>
            <pc:docMk/>
            <pc:sldMk cId="3500331206" sldId="270"/>
            <ac:spMk id="6" creationId="{FFE64156-D739-5266-0C83-494A2527E76A}"/>
          </ac:spMkLst>
        </pc:spChg>
        <pc:spChg chg="add mod">
          <ac:chgData name="Hugo Carvalho (1210813)" userId="S::1210813@isep.ipp.pt::e19e5830-a221-4254-91d8-46e880f13bd3" providerId="AD" clId="Web-{51D6358C-5383-3769-E652-47110BD0AC5B}" dt="2022-04-07T20:03:54.267" v="33" actId="20577"/>
          <ac:spMkLst>
            <pc:docMk/>
            <pc:sldMk cId="3500331206" sldId="270"/>
            <ac:spMk id="8" creationId="{4CF314DB-C8D9-FAA7-3642-9D8B4A1ACEAE}"/>
          </ac:spMkLst>
        </pc:spChg>
        <pc:spChg chg="add del">
          <ac:chgData name="Hugo Carvalho (1210813)" userId="S::1210813@isep.ipp.pt::e19e5830-a221-4254-91d8-46e880f13bd3" providerId="AD" clId="Web-{51D6358C-5383-3769-E652-47110BD0AC5B}" dt="2022-04-07T20:02:15.421" v="11"/>
          <ac:spMkLst>
            <pc:docMk/>
            <pc:sldMk cId="3500331206" sldId="270"/>
            <ac:spMk id="12" creationId="{7FE5016D-1BDF-03AF-311B-85907F0A740D}"/>
          </ac:spMkLst>
        </pc:spChg>
        <pc:spChg chg="mod">
          <ac:chgData name="Hugo Carvalho (1210813)" userId="S::1210813@isep.ipp.pt::e19e5830-a221-4254-91d8-46e880f13bd3" providerId="AD" clId="Web-{51D6358C-5383-3769-E652-47110BD0AC5B}" dt="2022-04-07T20:28:18.386" v="112" actId="20577"/>
          <ac:spMkLst>
            <pc:docMk/>
            <pc:sldMk cId="3500331206" sldId="270"/>
            <ac:spMk id="109" creationId="{00000000-0000-0000-0000-000000000000}"/>
          </ac:spMkLst>
        </pc:spChg>
        <pc:picChg chg="add del">
          <ac:chgData name="Hugo Carvalho (1210813)" userId="S::1210813@isep.ipp.pt::e19e5830-a221-4254-91d8-46e880f13bd3" providerId="AD" clId="Web-{51D6358C-5383-3769-E652-47110BD0AC5B}" dt="2022-04-07T20:25:39.194" v="95"/>
          <ac:picMkLst>
            <pc:docMk/>
            <pc:sldMk cId="3500331206" sldId="270"/>
            <ac:picMk id="10" creationId="{32F4695E-1DB5-7D4F-AA8E-0ACBD5D20066}"/>
          </ac:picMkLst>
        </pc:picChg>
        <pc:picChg chg="add mod">
          <ac:chgData name="Hugo Carvalho (1210813)" userId="S::1210813@isep.ipp.pt::e19e5830-a221-4254-91d8-46e880f13bd3" providerId="AD" clId="Web-{51D6358C-5383-3769-E652-47110BD0AC5B}" dt="2022-04-07T20:27:34.354" v="110"/>
          <ac:picMkLst>
            <pc:docMk/>
            <pc:sldMk cId="3500331206" sldId="270"/>
            <ac:picMk id="14" creationId="{D3CC3C7C-DD57-84C8-1296-556A1AB4F3C5}"/>
          </ac:picMkLst>
        </pc:picChg>
      </pc:sldChg>
    </pc:docChg>
  </pc:docChgLst>
  <pc:docChgLst>
    <pc:chgData name="Hugo Carvalho (1210813)" userId="S::1210813@isep.ipp.pt::e19e5830-a221-4254-91d8-46e880f13bd3" providerId="AD" clId="Web-{8AAB708B-94F3-4048-A224-DDBDA3ED00DB}"/>
    <pc:docChg chg="addSld modSld">
      <pc:chgData name="Hugo Carvalho (1210813)" userId="S::1210813@isep.ipp.pt::e19e5830-a221-4254-91d8-46e880f13bd3" providerId="AD" clId="Web-{8AAB708B-94F3-4048-A224-DDBDA3ED00DB}" dt="2022-04-07T16:11:52.329" v="1423" actId="20577"/>
      <pc:docMkLst>
        <pc:docMk/>
      </pc:docMkLst>
      <pc:sldChg chg="delSp modSp">
        <pc:chgData name="Hugo Carvalho (1210813)" userId="S::1210813@isep.ipp.pt::e19e5830-a221-4254-91d8-46e880f13bd3" providerId="AD" clId="Web-{8AAB708B-94F3-4048-A224-DDBDA3ED00DB}" dt="2022-04-07T16:00:41.389" v="673" actId="20577"/>
        <pc:sldMkLst>
          <pc:docMk/>
          <pc:sldMk cId="0" sldId="258"/>
        </pc:sldMkLst>
        <pc:spChg chg="mod">
          <ac:chgData name="Hugo Carvalho (1210813)" userId="S::1210813@isep.ipp.pt::e19e5830-a221-4254-91d8-46e880f13bd3" providerId="AD" clId="Web-{8AAB708B-94F3-4048-A224-DDBDA3ED00DB}" dt="2022-04-07T16:00:41.389" v="673" actId="20577"/>
          <ac:spMkLst>
            <pc:docMk/>
            <pc:sldMk cId="0" sldId="258"/>
            <ac:spMk id="110" creationId="{00000000-0000-0000-0000-000000000000}"/>
          </ac:spMkLst>
        </pc:spChg>
        <pc:spChg chg="del">
          <ac:chgData name="Hugo Carvalho (1210813)" userId="S::1210813@isep.ipp.pt::e19e5830-a221-4254-91d8-46e880f13bd3" providerId="AD" clId="Web-{8AAB708B-94F3-4048-A224-DDBDA3ED00DB}" dt="2022-04-07T15:29:49.246" v="2"/>
          <ac:spMkLst>
            <pc:docMk/>
            <pc:sldMk cId="0" sldId="258"/>
            <ac:spMk id="111" creationId="{00000000-0000-0000-0000-000000000000}"/>
          </ac:spMkLst>
        </pc:spChg>
        <pc:spChg chg="del">
          <ac:chgData name="Hugo Carvalho (1210813)" userId="S::1210813@isep.ipp.pt::e19e5830-a221-4254-91d8-46e880f13bd3" providerId="AD" clId="Web-{8AAB708B-94F3-4048-A224-DDBDA3ED00DB}" dt="2022-04-07T15:29:47.746" v="1"/>
          <ac:spMkLst>
            <pc:docMk/>
            <pc:sldMk cId="0" sldId="258"/>
            <ac:spMk id="112" creationId="{00000000-0000-0000-0000-000000000000}"/>
          </ac:spMkLst>
        </pc:spChg>
        <pc:spChg chg="del">
          <ac:chgData name="Hugo Carvalho (1210813)" userId="S::1210813@isep.ipp.pt::e19e5830-a221-4254-91d8-46e880f13bd3" providerId="AD" clId="Web-{8AAB708B-94F3-4048-A224-DDBDA3ED00DB}" dt="2022-04-07T15:29:55.652" v="6"/>
          <ac:spMkLst>
            <pc:docMk/>
            <pc:sldMk cId="0" sldId="258"/>
            <ac:spMk id="113" creationId="{00000000-0000-0000-0000-000000000000}"/>
          </ac:spMkLst>
        </pc:spChg>
        <pc:spChg chg="del mod">
          <ac:chgData name="Hugo Carvalho (1210813)" userId="S::1210813@isep.ipp.pt::e19e5830-a221-4254-91d8-46e880f13bd3" providerId="AD" clId="Web-{8AAB708B-94F3-4048-A224-DDBDA3ED00DB}" dt="2022-04-07T15:29:54.511" v="5"/>
          <ac:spMkLst>
            <pc:docMk/>
            <pc:sldMk cId="0" sldId="258"/>
            <ac:spMk id="114" creationId="{00000000-0000-0000-0000-000000000000}"/>
          </ac:spMkLst>
        </pc:spChg>
        <pc:spChg chg="del">
          <ac:chgData name="Hugo Carvalho (1210813)" userId="S::1210813@isep.ipp.pt::e19e5830-a221-4254-91d8-46e880f13bd3" providerId="AD" clId="Web-{8AAB708B-94F3-4048-A224-DDBDA3ED00DB}" dt="2022-04-07T15:29:53.371" v="4"/>
          <ac:spMkLst>
            <pc:docMk/>
            <pc:sldMk cId="0" sldId="258"/>
            <ac:spMk id="115" creationId="{00000000-0000-0000-0000-000000000000}"/>
          </ac:spMkLst>
        </pc:spChg>
      </pc:sldChg>
      <pc:sldChg chg="modSp">
        <pc:chgData name="Hugo Carvalho (1210813)" userId="S::1210813@isep.ipp.pt::e19e5830-a221-4254-91d8-46e880f13bd3" providerId="AD" clId="Web-{8AAB708B-94F3-4048-A224-DDBDA3ED00DB}" dt="2022-04-07T15:50:47.967" v="572" actId="14100"/>
        <pc:sldMkLst>
          <pc:docMk/>
          <pc:sldMk cId="0" sldId="267"/>
        </pc:sldMkLst>
        <pc:spChg chg="mod">
          <ac:chgData name="Hugo Carvalho (1210813)" userId="S::1210813@isep.ipp.pt::e19e5830-a221-4254-91d8-46e880f13bd3" providerId="AD" clId="Web-{8AAB708B-94F3-4048-A224-DDBDA3ED00DB}" dt="2022-04-07T15:50:47.967" v="572" actId="14100"/>
          <ac:spMkLst>
            <pc:docMk/>
            <pc:sldMk cId="0" sldId="267"/>
            <ac:spMk id="193" creationId="{00000000-0000-0000-0000-000000000000}"/>
          </ac:spMkLst>
        </pc:spChg>
      </pc:sldChg>
      <pc:sldChg chg="add replId">
        <pc:chgData name="Hugo Carvalho (1210813)" userId="S::1210813@isep.ipp.pt::e19e5830-a221-4254-91d8-46e880f13bd3" providerId="AD" clId="Web-{8AAB708B-94F3-4048-A224-DDBDA3ED00DB}" dt="2022-04-07T15:28:58.025" v="0"/>
        <pc:sldMkLst>
          <pc:docMk/>
          <pc:sldMk cId="1540297814" sldId="269"/>
        </pc:sldMkLst>
      </pc:sldChg>
      <pc:sldChg chg="modSp add replId">
        <pc:chgData name="Hugo Carvalho (1210813)" userId="S::1210813@isep.ipp.pt::e19e5830-a221-4254-91d8-46e880f13bd3" providerId="AD" clId="Web-{8AAB708B-94F3-4048-A224-DDBDA3ED00DB}" dt="2022-04-07T16:11:52.329" v="1423" actId="20577"/>
        <pc:sldMkLst>
          <pc:docMk/>
          <pc:sldMk cId="3500331206" sldId="270"/>
        </pc:sldMkLst>
        <pc:spChg chg="mod">
          <ac:chgData name="Hugo Carvalho (1210813)" userId="S::1210813@isep.ipp.pt::e19e5830-a221-4254-91d8-46e880f13bd3" providerId="AD" clId="Web-{8AAB708B-94F3-4048-A224-DDBDA3ED00DB}" dt="2022-04-07T16:11:52.329" v="1423" actId="20577"/>
          <ac:spMkLst>
            <pc:docMk/>
            <pc:sldMk cId="3500331206" sldId="270"/>
            <ac:spMk id="110" creationId="{00000000-0000-0000-0000-000000000000}"/>
          </ac:spMkLst>
        </pc:spChg>
      </pc:sldChg>
    </pc:docChg>
  </pc:docChgLst>
</pc:chgInfo>
</file>

<file path=ppt/media/image1.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f3cefa6c8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7" name="Google Shape;177;gf3cefa6c8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0" name="Google Shape;19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041548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4" name="Google Shape;13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2" name="Google Shape;15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1" name="Google Shape;16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solidFill>
          <a:schemeClr val="lt2"/>
        </a:solidFill>
        <a:effectLst/>
      </p:bgPr>
    </p:bg>
    <p:spTree>
      <p:nvGrpSpPr>
        <p:cNvPr id="1" name="Shape 12"/>
        <p:cNvGrpSpPr/>
        <p:nvPr/>
      </p:nvGrpSpPr>
      <p:grpSpPr>
        <a:xfrm>
          <a:off x="0" y="0"/>
          <a:ext cx="0" cy="0"/>
          <a:chOff x="0" y="0"/>
          <a:chExt cx="0" cy="0"/>
        </a:xfrm>
      </p:grpSpPr>
      <p:sp>
        <p:nvSpPr>
          <p:cNvPr id="13" name="Google Shape;13;p13"/>
          <p:cNvSpPr txBox="1">
            <a:spLocks noGrp="1"/>
          </p:cNvSpPr>
          <p:nvPr>
            <p:ph type="ctrTitle"/>
          </p:nvPr>
        </p:nvSpPr>
        <p:spPr>
          <a:xfrm>
            <a:off x="1915128" y="1788454"/>
            <a:ext cx="8361229" cy="2098226"/>
          </a:xfrm>
          <a:prstGeom prst="rect">
            <a:avLst/>
          </a:prstGeom>
          <a:noFill/>
          <a:ln>
            <a:noFill/>
          </a:ln>
        </p:spPr>
        <p:txBody>
          <a:bodyPr spcFirstLastPara="1" wrap="square" lIns="91425" tIns="45700" rIns="91425" bIns="45700" anchor="b" anchorCtr="0">
            <a:noAutofit/>
          </a:bodyPr>
          <a:lstStyle>
            <a:lvl1pPr lvl="0" algn="ctr">
              <a:lnSpc>
                <a:spcPct val="89000"/>
              </a:lnSpc>
              <a:spcBef>
                <a:spcPts val="0"/>
              </a:spcBef>
              <a:spcAft>
                <a:spcPts val="0"/>
              </a:spcAft>
              <a:buClr>
                <a:schemeClr val="dk2"/>
              </a:buClr>
              <a:buSzPts val="7200"/>
              <a:buFont typeface="Libre Franklin"/>
              <a:buNone/>
              <a:defRPr sz="7200" cap="none">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13"/>
          <p:cNvSpPr txBox="1">
            <a:spLocks noGrp="1"/>
          </p:cNvSpPr>
          <p:nvPr>
            <p:ph type="subTitle" idx="1"/>
          </p:nvPr>
        </p:nvSpPr>
        <p:spPr>
          <a:xfrm>
            <a:off x="2679906" y="3956279"/>
            <a:ext cx="6831673" cy="1086237"/>
          </a:xfrm>
          <a:prstGeom prst="rect">
            <a:avLst/>
          </a:prstGeom>
          <a:noFill/>
          <a:ln>
            <a:noFill/>
          </a:ln>
        </p:spPr>
        <p:txBody>
          <a:bodyPr spcFirstLastPara="1" wrap="square" lIns="91425" tIns="45700" rIns="91425" bIns="45700" anchor="t" anchorCtr="0">
            <a:normAutofit/>
          </a:bodyPr>
          <a:lstStyle>
            <a:lvl1pPr lvl="0" algn="ctr">
              <a:lnSpc>
                <a:spcPct val="112000"/>
              </a:lnSpc>
              <a:spcBef>
                <a:spcPts val="0"/>
              </a:spcBef>
              <a:spcAft>
                <a:spcPts val="0"/>
              </a:spcAft>
              <a:buClr>
                <a:schemeClr val="dk2"/>
              </a:buClr>
              <a:buSzPts val="2300"/>
              <a:buNone/>
              <a:defRPr sz="2300"/>
            </a:lvl1pPr>
            <a:lvl2pPr lvl="1" algn="ctr">
              <a:lnSpc>
                <a:spcPct val="94000"/>
              </a:lnSpc>
              <a:spcBef>
                <a:spcPts val="500"/>
              </a:spcBef>
              <a:spcAft>
                <a:spcPts val="0"/>
              </a:spcAft>
              <a:buClr>
                <a:schemeClr val="dk2"/>
              </a:buClr>
              <a:buSzPts val="2000"/>
              <a:buNone/>
              <a:defRPr sz="2000"/>
            </a:lvl2pPr>
            <a:lvl3pPr lvl="2" algn="ctr">
              <a:lnSpc>
                <a:spcPct val="94000"/>
              </a:lnSpc>
              <a:spcBef>
                <a:spcPts val="500"/>
              </a:spcBef>
              <a:spcAft>
                <a:spcPts val="0"/>
              </a:spcAft>
              <a:buClr>
                <a:schemeClr val="dk2"/>
              </a:buClr>
              <a:buSzPts val="1800"/>
              <a:buNone/>
              <a:defRPr sz="1800"/>
            </a:lvl3pPr>
            <a:lvl4pPr lvl="3" algn="ctr">
              <a:lnSpc>
                <a:spcPct val="94000"/>
              </a:lnSpc>
              <a:spcBef>
                <a:spcPts val="500"/>
              </a:spcBef>
              <a:spcAft>
                <a:spcPts val="0"/>
              </a:spcAft>
              <a:buClr>
                <a:schemeClr val="dk2"/>
              </a:buClr>
              <a:buSzPts val="1600"/>
              <a:buNone/>
              <a:defRPr sz="1600"/>
            </a:lvl4pPr>
            <a:lvl5pPr lvl="4" algn="ctr">
              <a:lnSpc>
                <a:spcPct val="94000"/>
              </a:lnSpc>
              <a:spcBef>
                <a:spcPts val="500"/>
              </a:spcBef>
              <a:spcAft>
                <a:spcPts val="0"/>
              </a:spcAft>
              <a:buClr>
                <a:schemeClr val="dk2"/>
              </a:buClr>
              <a:buSzPts val="1600"/>
              <a:buNone/>
              <a:defRPr sz="1600"/>
            </a:lvl5pPr>
            <a:lvl6pPr lvl="5" algn="ctr">
              <a:lnSpc>
                <a:spcPct val="94000"/>
              </a:lnSpc>
              <a:spcBef>
                <a:spcPts val="500"/>
              </a:spcBef>
              <a:spcAft>
                <a:spcPts val="0"/>
              </a:spcAft>
              <a:buClr>
                <a:schemeClr val="dk2"/>
              </a:buClr>
              <a:buSzPts val="1600"/>
              <a:buNone/>
              <a:defRPr sz="1600"/>
            </a:lvl6pPr>
            <a:lvl7pPr lvl="6" algn="ctr">
              <a:lnSpc>
                <a:spcPct val="94000"/>
              </a:lnSpc>
              <a:spcBef>
                <a:spcPts val="500"/>
              </a:spcBef>
              <a:spcAft>
                <a:spcPts val="0"/>
              </a:spcAft>
              <a:buClr>
                <a:schemeClr val="dk2"/>
              </a:buClr>
              <a:buSzPts val="1600"/>
              <a:buNone/>
              <a:defRPr sz="1600"/>
            </a:lvl7pPr>
            <a:lvl8pPr lvl="7" algn="ctr">
              <a:lnSpc>
                <a:spcPct val="94000"/>
              </a:lnSpc>
              <a:spcBef>
                <a:spcPts val="500"/>
              </a:spcBef>
              <a:spcAft>
                <a:spcPts val="0"/>
              </a:spcAft>
              <a:buClr>
                <a:schemeClr val="dk2"/>
              </a:buClr>
              <a:buSzPts val="1600"/>
              <a:buNone/>
              <a:defRPr sz="1600"/>
            </a:lvl8pPr>
            <a:lvl9pPr lvl="8" algn="ctr">
              <a:lnSpc>
                <a:spcPct val="94000"/>
              </a:lnSpc>
              <a:spcBef>
                <a:spcPts val="500"/>
              </a:spcBef>
              <a:spcAft>
                <a:spcPts val="200"/>
              </a:spcAft>
              <a:buClr>
                <a:schemeClr val="dk2"/>
              </a:buClr>
              <a:buSzPts val="1600"/>
              <a:buNone/>
              <a:defRPr sz="1600"/>
            </a:lvl9pPr>
          </a:lstStyle>
          <a:p>
            <a:endParaRPr/>
          </a:p>
        </p:txBody>
      </p:sp>
      <p:sp>
        <p:nvSpPr>
          <p:cNvPr id="15" name="Google Shape;15;p13"/>
          <p:cNvSpPr txBox="1">
            <a:spLocks noGrp="1"/>
          </p:cNvSpPr>
          <p:nvPr>
            <p:ph type="dt" idx="10"/>
          </p:nvPr>
        </p:nvSpPr>
        <p:spPr>
          <a:xfrm>
            <a:off x="752858" y="6453386"/>
            <a:ext cx="1607944"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3"/>
          <p:cNvSpPr txBox="1">
            <a:spLocks noGrp="1"/>
          </p:cNvSpPr>
          <p:nvPr>
            <p:ph type="ftr" idx="11"/>
          </p:nvPr>
        </p:nvSpPr>
        <p:spPr>
          <a:xfrm>
            <a:off x="2584054" y="6453386"/>
            <a:ext cx="7023377" cy="4046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3"/>
          <p:cNvSpPr txBox="1">
            <a:spLocks noGrp="1"/>
          </p:cNvSpPr>
          <p:nvPr>
            <p:ph type="sldNum" idx="12"/>
          </p:nvPr>
        </p:nvSpPr>
        <p:spPr>
          <a:xfrm>
            <a:off x="9830683" y="6453386"/>
            <a:ext cx="1596292" cy="4046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dk2"/>
                </a:solidFill>
                <a:latin typeface="Libre Franklin"/>
                <a:ea typeface="Libre Franklin"/>
                <a:cs typeface="Libre Franklin"/>
                <a:sym typeface="Libre Franklin"/>
              </a:defRPr>
            </a:lvl1pPr>
            <a:lvl2pPr marL="0" lvl="1" indent="0" algn="r">
              <a:spcBef>
                <a:spcPts val="0"/>
              </a:spcBef>
              <a:buNone/>
              <a:defRPr sz="1200" b="0" i="0" u="none" strike="noStrike" cap="none">
                <a:solidFill>
                  <a:schemeClr val="dk2"/>
                </a:solidFill>
                <a:latin typeface="Libre Franklin"/>
                <a:ea typeface="Libre Franklin"/>
                <a:cs typeface="Libre Franklin"/>
                <a:sym typeface="Libre Franklin"/>
              </a:defRPr>
            </a:lvl2pPr>
            <a:lvl3pPr marL="0" lvl="2" indent="0" algn="r">
              <a:spcBef>
                <a:spcPts val="0"/>
              </a:spcBef>
              <a:buNone/>
              <a:defRPr sz="1200" b="0" i="0" u="none" strike="noStrike" cap="none">
                <a:solidFill>
                  <a:schemeClr val="dk2"/>
                </a:solidFill>
                <a:latin typeface="Libre Franklin"/>
                <a:ea typeface="Libre Franklin"/>
                <a:cs typeface="Libre Franklin"/>
                <a:sym typeface="Libre Franklin"/>
              </a:defRPr>
            </a:lvl3pPr>
            <a:lvl4pPr marL="0" lvl="3" indent="0" algn="r">
              <a:spcBef>
                <a:spcPts val="0"/>
              </a:spcBef>
              <a:buNone/>
              <a:defRPr sz="1200" b="0" i="0" u="none" strike="noStrike" cap="none">
                <a:solidFill>
                  <a:schemeClr val="dk2"/>
                </a:solidFill>
                <a:latin typeface="Libre Franklin"/>
                <a:ea typeface="Libre Franklin"/>
                <a:cs typeface="Libre Franklin"/>
                <a:sym typeface="Libre Franklin"/>
              </a:defRPr>
            </a:lvl4pPr>
            <a:lvl5pPr marL="0" lvl="4" indent="0" algn="r">
              <a:spcBef>
                <a:spcPts val="0"/>
              </a:spcBef>
              <a:buNone/>
              <a:defRPr sz="1200" b="0" i="0" u="none" strike="noStrike" cap="none">
                <a:solidFill>
                  <a:schemeClr val="dk2"/>
                </a:solidFill>
                <a:latin typeface="Libre Franklin"/>
                <a:ea typeface="Libre Franklin"/>
                <a:cs typeface="Libre Franklin"/>
                <a:sym typeface="Libre Franklin"/>
              </a:defRPr>
            </a:lvl5pPr>
            <a:lvl6pPr marL="0" lvl="5" indent="0" algn="r">
              <a:spcBef>
                <a:spcPts val="0"/>
              </a:spcBef>
              <a:buNone/>
              <a:defRPr sz="1200" b="0" i="0" u="none" strike="noStrike" cap="none">
                <a:solidFill>
                  <a:schemeClr val="dk2"/>
                </a:solidFill>
                <a:latin typeface="Libre Franklin"/>
                <a:ea typeface="Libre Franklin"/>
                <a:cs typeface="Libre Franklin"/>
                <a:sym typeface="Libre Franklin"/>
              </a:defRPr>
            </a:lvl6pPr>
            <a:lvl7pPr marL="0" lvl="6" indent="0" algn="r">
              <a:spcBef>
                <a:spcPts val="0"/>
              </a:spcBef>
              <a:buNone/>
              <a:defRPr sz="1200" b="0" i="0" u="none" strike="noStrike" cap="none">
                <a:solidFill>
                  <a:schemeClr val="dk2"/>
                </a:solidFill>
                <a:latin typeface="Libre Franklin"/>
                <a:ea typeface="Libre Franklin"/>
                <a:cs typeface="Libre Franklin"/>
                <a:sym typeface="Libre Franklin"/>
              </a:defRPr>
            </a:lvl7pPr>
            <a:lvl8pPr marL="0" lvl="7" indent="0" algn="r">
              <a:spcBef>
                <a:spcPts val="0"/>
              </a:spcBef>
              <a:buNone/>
              <a:defRPr sz="1200" b="0" i="0" u="none" strike="noStrike" cap="none">
                <a:solidFill>
                  <a:schemeClr val="dk2"/>
                </a:solidFill>
                <a:latin typeface="Libre Franklin"/>
                <a:ea typeface="Libre Franklin"/>
                <a:cs typeface="Libre Franklin"/>
                <a:sym typeface="Libre Franklin"/>
              </a:defRPr>
            </a:lvl8pPr>
            <a:lvl9pPr marL="0" lvl="8" indent="0" algn="r">
              <a:spcBef>
                <a:spcPts val="0"/>
              </a:spcBef>
              <a:buNone/>
              <a:defRPr sz="1200" b="0" i="0" u="none" strike="noStrike" cap="none">
                <a:solidFill>
                  <a:schemeClr val="dk2"/>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GB"/>
              <a:t>‹#›</a:t>
            </a:fld>
            <a:endParaRPr/>
          </a:p>
        </p:txBody>
      </p:sp>
      <p:grpSp>
        <p:nvGrpSpPr>
          <p:cNvPr id="18" name="Google Shape;18;p13"/>
          <p:cNvGrpSpPr/>
          <p:nvPr/>
        </p:nvGrpSpPr>
        <p:grpSpPr>
          <a:xfrm>
            <a:off x="752858" y="744469"/>
            <a:ext cx="10674117" cy="5349671"/>
            <a:chOff x="752858" y="744469"/>
            <a:chExt cx="10674117" cy="5349671"/>
          </a:xfrm>
        </p:grpSpPr>
        <p:sp>
          <p:nvSpPr>
            <p:cNvPr id="19" name="Google Shape;19;p13"/>
            <p:cNvSpPr/>
            <p:nvPr/>
          </p:nvSpPr>
          <p:spPr>
            <a:xfrm>
              <a:off x="8151962" y="1685652"/>
              <a:ext cx="3275013" cy="4408488"/>
            </a:xfrm>
            <a:custGeom>
              <a:avLst/>
              <a:gdLst/>
              <a:ahLst/>
              <a:cxnLst/>
              <a:rect l="l" t="t" r="r" b="b"/>
              <a:pathLst>
                <a:path w="10000" h="10000" extrusionOk="0">
                  <a:moveTo>
                    <a:pt x="8761" y="0"/>
                  </a:moveTo>
                  <a:lnTo>
                    <a:pt x="10000" y="0"/>
                  </a:lnTo>
                  <a:lnTo>
                    <a:pt x="10000" y="10000"/>
                  </a:lnTo>
                  <a:lnTo>
                    <a:pt x="0" y="10000"/>
                  </a:lnTo>
                  <a:lnTo>
                    <a:pt x="0" y="9126"/>
                  </a:lnTo>
                  <a:lnTo>
                    <a:pt x="8761" y="9127"/>
                  </a:lnTo>
                  <a:lnTo>
                    <a:pt x="8761" y="0"/>
                  </a:lnTo>
                  <a:close/>
                </a:path>
              </a:pathLst>
            </a:custGeom>
            <a:solidFill>
              <a:schemeClr val="dk2"/>
            </a:solidFill>
            <a:ln>
              <a:noFill/>
            </a:ln>
          </p:spPr>
        </p:sp>
        <p:sp>
          <p:nvSpPr>
            <p:cNvPr id="20" name="Google Shape;20;p13"/>
            <p:cNvSpPr/>
            <p:nvPr/>
          </p:nvSpPr>
          <p:spPr>
            <a:xfrm rot="10800000">
              <a:off x="752858" y="744469"/>
              <a:ext cx="3275668" cy="4408488"/>
            </a:xfrm>
            <a:custGeom>
              <a:avLst/>
              <a:gdLst/>
              <a:ahLst/>
              <a:cxnLst/>
              <a:rect l="l" t="t" r="r" b="b"/>
              <a:pathLst>
                <a:path w="10002" h="10000" extrusionOk="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7"/>
        <p:cNvGrpSpPr/>
        <p:nvPr/>
      </p:nvGrpSpPr>
      <p:grpSpPr>
        <a:xfrm>
          <a:off x="0" y="0"/>
          <a:ext cx="0" cy="0"/>
          <a:chOff x="0" y="0"/>
          <a:chExt cx="0" cy="0"/>
        </a:xfrm>
      </p:grpSpPr>
      <p:sp>
        <p:nvSpPr>
          <p:cNvPr id="78" name="Google Shape;78;p22"/>
          <p:cNvSpPr txBox="1">
            <a:spLocks noGrp="1"/>
          </p:cNvSpPr>
          <p:nvPr>
            <p:ph type="title"/>
          </p:nvPr>
        </p:nvSpPr>
        <p:spPr>
          <a:xfrm>
            <a:off x="1371600" y="685800"/>
            <a:ext cx="9601200" cy="1485900"/>
          </a:xfrm>
          <a:prstGeom prst="rect">
            <a:avLst/>
          </a:prstGeom>
          <a:noFill/>
          <a:ln>
            <a:noFill/>
          </a:ln>
        </p:spPr>
        <p:txBody>
          <a:bodyPr spcFirstLastPara="1" wrap="square" lIns="91425" tIns="45700" rIns="91425" bIns="45700" anchor="t" anchorCtr="0">
            <a:normAutofit/>
          </a:bodyPr>
          <a:lstStyle>
            <a:lvl1pPr lvl="0" algn="l">
              <a:lnSpc>
                <a:spcPct val="89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22"/>
          <p:cNvSpPr txBox="1">
            <a:spLocks noGrp="1"/>
          </p:cNvSpPr>
          <p:nvPr>
            <p:ph type="body" idx="1"/>
          </p:nvPr>
        </p:nvSpPr>
        <p:spPr>
          <a:xfrm rot="5400000">
            <a:off x="4386263" y="-719137"/>
            <a:ext cx="3571875" cy="9601200"/>
          </a:xfrm>
          <a:prstGeom prst="rect">
            <a:avLst/>
          </a:prstGeom>
          <a:noFill/>
          <a:ln>
            <a:noFill/>
          </a:ln>
        </p:spPr>
        <p:txBody>
          <a:bodyPr spcFirstLastPara="1" wrap="square" lIns="91425" tIns="45700" rIns="91425" bIns="45700" anchor="t" anchorCtr="0">
            <a:normAutofit/>
          </a:bodyPr>
          <a:lstStyle>
            <a:lvl1pPr marL="457200" lvl="0" indent="-342900" algn="l">
              <a:lnSpc>
                <a:spcPct val="94000"/>
              </a:lnSpc>
              <a:spcBef>
                <a:spcPts val="1000"/>
              </a:spcBef>
              <a:spcAft>
                <a:spcPts val="0"/>
              </a:spcAft>
              <a:buClr>
                <a:schemeClr val="dk2"/>
              </a:buClr>
              <a:buSzPts val="1800"/>
              <a:buChar char="■"/>
              <a:defRPr/>
            </a:lvl1pPr>
            <a:lvl2pPr marL="914400" lvl="1" indent="-342900" algn="l">
              <a:lnSpc>
                <a:spcPct val="94000"/>
              </a:lnSpc>
              <a:spcBef>
                <a:spcPts val="500"/>
              </a:spcBef>
              <a:spcAft>
                <a:spcPts val="0"/>
              </a:spcAft>
              <a:buClr>
                <a:schemeClr val="dk2"/>
              </a:buClr>
              <a:buSzPts val="1800"/>
              <a:buChar char="–"/>
              <a:defRPr/>
            </a:lvl2pPr>
            <a:lvl3pPr marL="1371600" lvl="2" indent="-342900" algn="l">
              <a:lnSpc>
                <a:spcPct val="94000"/>
              </a:lnSpc>
              <a:spcBef>
                <a:spcPts val="500"/>
              </a:spcBef>
              <a:spcAft>
                <a:spcPts val="0"/>
              </a:spcAft>
              <a:buClr>
                <a:schemeClr val="dk2"/>
              </a:buClr>
              <a:buSzPts val="1800"/>
              <a:buChar char="■"/>
              <a:defRPr/>
            </a:lvl3pPr>
            <a:lvl4pPr marL="1828800" lvl="3" indent="-342900" algn="l">
              <a:lnSpc>
                <a:spcPct val="94000"/>
              </a:lnSpc>
              <a:spcBef>
                <a:spcPts val="500"/>
              </a:spcBef>
              <a:spcAft>
                <a:spcPts val="0"/>
              </a:spcAft>
              <a:buClr>
                <a:schemeClr val="dk2"/>
              </a:buClr>
              <a:buSzPts val="1800"/>
              <a:buChar char="–"/>
              <a:defRPr/>
            </a:lvl4pPr>
            <a:lvl5pPr marL="2286000" lvl="4" indent="-342900" algn="l">
              <a:lnSpc>
                <a:spcPct val="94000"/>
              </a:lnSpc>
              <a:spcBef>
                <a:spcPts val="500"/>
              </a:spcBef>
              <a:spcAft>
                <a:spcPts val="0"/>
              </a:spcAft>
              <a:buClr>
                <a:schemeClr val="dk2"/>
              </a:buClr>
              <a:buSzPts val="1800"/>
              <a:buChar char="■"/>
              <a:defRPr/>
            </a:lvl5pPr>
            <a:lvl6pPr marL="2743200" lvl="5" indent="-342900" algn="l">
              <a:lnSpc>
                <a:spcPct val="94000"/>
              </a:lnSpc>
              <a:spcBef>
                <a:spcPts val="500"/>
              </a:spcBef>
              <a:spcAft>
                <a:spcPts val="0"/>
              </a:spcAft>
              <a:buClr>
                <a:schemeClr val="dk2"/>
              </a:buClr>
              <a:buSzPts val="1800"/>
              <a:buChar char="–"/>
              <a:defRPr/>
            </a:lvl6pPr>
            <a:lvl7pPr marL="3200400" lvl="6" indent="-342900" algn="l">
              <a:lnSpc>
                <a:spcPct val="94000"/>
              </a:lnSpc>
              <a:spcBef>
                <a:spcPts val="500"/>
              </a:spcBef>
              <a:spcAft>
                <a:spcPts val="0"/>
              </a:spcAft>
              <a:buClr>
                <a:schemeClr val="dk2"/>
              </a:buClr>
              <a:buSzPts val="1800"/>
              <a:buChar char="■"/>
              <a:defRPr/>
            </a:lvl7pPr>
            <a:lvl8pPr marL="3657600" lvl="7" indent="-342900" algn="l">
              <a:lnSpc>
                <a:spcPct val="94000"/>
              </a:lnSpc>
              <a:spcBef>
                <a:spcPts val="500"/>
              </a:spcBef>
              <a:spcAft>
                <a:spcPts val="0"/>
              </a:spcAft>
              <a:buClr>
                <a:schemeClr val="dk2"/>
              </a:buClr>
              <a:buSzPts val="1800"/>
              <a:buChar char="–"/>
              <a:defRPr/>
            </a:lvl8pPr>
            <a:lvl9pPr marL="4114800" lvl="8" indent="-342900" algn="l">
              <a:lnSpc>
                <a:spcPct val="94000"/>
              </a:lnSpc>
              <a:spcBef>
                <a:spcPts val="500"/>
              </a:spcBef>
              <a:spcAft>
                <a:spcPts val="200"/>
              </a:spcAft>
              <a:buClr>
                <a:schemeClr val="dk2"/>
              </a:buClr>
              <a:buSzPts val="1800"/>
              <a:buChar char="■"/>
              <a:defRPr/>
            </a:lvl9pPr>
          </a:lstStyle>
          <a:p>
            <a:endParaRPr/>
          </a:p>
        </p:txBody>
      </p:sp>
      <p:sp>
        <p:nvSpPr>
          <p:cNvPr id="80" name="Google Shape;80;p22"/>
          <p:cNvSpPr txBox="1">
            <a:spLocks noGrp="1"/>
          </p:cNvSpPr>
          <p:nvPr>
            <p:ph type="dt" idx="10"/>
          </p:nvPr>
        </p:nvSpPr>
        <p:spPr>
          <a:xfrm>
            <a:off x="1390650" y="6453386"/>
            <a:ext cx="1204572"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22"/>
          <p:cNvSpPr txBox="1">
            <a:spLocks noGrp="1"/>
          </p:cNvSpPr>
          <p:nvPr>
            <p:ph type="ftr" idx="11"/>
          </p:nvPr>
        </p:nvSpPr>
        <p:spPr>
          <a:xfrm>
            <a:off x="2893564" y="6453386"/>
            <a:ext cx="6280830"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2"/>
          <p:cNvSpPr txBox="1">
            <a:spLocks noGrp="1"/>
          </p:cNvSpPr>
          <p:nvPr>
            <p:ph type="sldNum" idx="12"/>
          </p:nvPr>
        </p:nvSpPr>
        <p:spPr>
          <a:xfrm>
            <a:off x="9472736" y="6453386"/>
            <a:ext cx="1596292" cy="4046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3"/>
        <p:cNvGrpSpPr/>
        <p:nvPr/>
      </p:nvGrpSpPr>
      <p:grpSpPr>
        <a:xfrm>
          <a:off x="0" y="0"/>
          <a:ext cx="0" cy="0"/>
          <a:chOff x="0" y="0"/>
          <a:chExt cx="0" cy="0"/>
        </a:xfrm>
      </p:grpSpPr>
      <p:sp>
        <p:nvSpPr>
          <p:cNvPr id="84" name="Google Shape;84;p23"/>
          <p:cNvSpPr txBox="1">
            <a:spLocks noGrp="1"/>
          </p:cNvSpPr>
          <p:nvPr>
            <p:ph type="title"/>
          </p:nvPr>
        </p:nvSpPr>
        <p:spPr>
          <a:xfrm rot="5400000">
            <a:off x="7757822" y="2462895"/>
            <a:ext cx="5243244" cy="1565766"/>
          </a:xfrm>
          <a:prstGeom prst="rect">
            <a:avLst/>
          </a:prstGeom>
          <a:noFill/>
          <a:ln>
            <a:noFill/>
          </a:ln>
        </p:spPr>
        <p:txBody>
          <a:bodyPr spcFirstLastPara="1" wrap="square" lIns="91425" tIns="45700" rIns="91425" bIns="45700" anchor="t" anchorCtr="0">
            <a:normAutofit/>
          </a:bodyPr>
          <a:lstStyle>
            <a:lvl1pPr lvl="0" algn="l">
              <a:lnSpc>
                <a:spcPct val="89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23"/>
          <p:cNvSpPr txBox="1">
            <a:spLocks noGrp="1"/>
          </p:cNvSpPr>
          <p:nvPr>
            <p:ph type="body" idx="1"/>
          </p:nvPr>
        </p:nvSpPr>
        <p:spPr>
          <a:xfrm rot="5400000">
            <a:off x="2839799" y="-844042"/>
            <a:ext cx="5243244" cy="8179641"/>
          </a:xfrm>
          <a:prstGeom prst="rect">
            <a:avLst/>
          </a:prstGeom>
          <a:noFill/>
          <a:ln>
            <a:noFill/>
          </a:ln>
        </p:spPr>
        <p:txBody>
          <a:bodyPr spcFirstLastPara="1" wrap="square" lIns="91425" tIns="45700" rIns="91425" bIns="45700" anchor="t" anchorCtr="0">
            <a:normAutofit/>
          </a:bodyPr>
          <a:lstStyle>
            <a:lvl1pPr marL="457200" lvl="0" indent="-342900" algn="l">
              <a:lnSpc>
                <a:spcPct val="94000"/>
              </a:lnSpc>
              <a:spcBef>
                <a:spcPts val="1000"/>
              </a:spcBef>
              <a:spcAft>
                <a:spcPts val="0"/>
              </a:spcAft>
              <a:buClr>
                <a:schemeClr val="dk2"/>
              </a:buClr>
              <a:buSzPts val="1800"/>
              <a:buChar char="■"/>
              <a:defRPr/>
            </a:lvl1pPr>
            <a:lvl2pPr marL="914400" lvl="1" indent="-342900" algn="l">
              <a:lnSpc>
                <a:spcPct val="94000"/>
              </a:lnSpc>
              <a:spcBef>
                <a:spcPts val="500"/>
              </a:spcBef>
              <a:spcAft>
                <a:spcPts val="0"/>
              </a:spcAft>
              <a:buClr>
                <a:schemeClr val="dk2"/>
              </a:buClr>
              <a:buSzPts val="1800"/>
              <a:buChar char="–"/>
              <a:defRPr/>
            </a:lvl2pPr>
            <a:lvl3pPr marL="1371600" lvl="2" indent="-342900" algn="l">
              <a:lnSpc>
                <a:spcPct val="94000"/>
              </a:lnSpc>
              <a:spcBef>
                <a:spcPts val="500"/>
              </a:spcBef>
              <a:spcAft>
                <a:spcPts val="0"/>
              </a:spcAft>
              <a:buClr>
                <a:schemeClr val="dk2"/>
              </a:buClr>
              <a:buSzPts val="1800"/>
              <a:buChar char="■"/>
              <a:defRPr/>
            </a:lvl3pPr>
            <a:lvl4pPr marL="1828800" lvl="3" indent="-342900" algn="l">
              <a:lnSpc>
                <a:spcPct val="94000"/>
              </a:lnSpc>
              <a:spcBef>
                <a:spcPts val="500"/>
              </a:spcBef>
              <a:spcAft>
                <a:spcPts val="0"/>
              </a:spcAft>
              <a:buClr>
                <a:schemeClr val="dk2"/>
              </a:buClr>
              <a:buSzPts val="1800"/>
              <a:buChar char="–"/>
              <a:defRPr/>
            </a:lvl4pPr>
            <a:lvl5pPr marL="2286000" lvl="4" indent="-342900" algn="l">
              <a:lnSpc>
                <a:spcPct val="94000"/>
              </a:lnSpc>
              <a:spcBef>
                <a:spcPts val="500"/>
              </a:spcBef>
              <a:spcAft>
                <a:spcPts val="0"/>
              </a:spcAft>
              <a:buClr>
                <a:schemeClr val="dk2"/>
              </a:buClr>
              <a:buSzPts val="1800"/>
              <a:buChar char="■"/>
              <a:defRPr/>
            </a:lvl5pPr>
            <a:lvl6pPr marL="2743200" lvl="5" indent="-342900" algn="l">
              <a:lnSpc>
                <a:spcPct val="94000"/>
              </a:lnSpc>
              <a:spcBef>
                <a:spcPts val="500"/>
              </a:spcBef>
              <a:spcAft>
                <a:spcPts val="0"/>
              </a:spcAft>
              <a:buClr>
                <a:schemeClr val="dk2"/>
              </a:buClr>
              <a:buSzPts val="1800"/>
              <a:buChar char="–"/>
              <a:defRPr/>
            </a:lvl6pPr>
            <a:lvl7pPr marL="3200400" lvl="6" indent="-342900" algn="l">
              <a:lnSpc>
                <a:spcPct val="94000"/>
              </a:lnSpc>
              <a:spcBef>
                <a:spcPts val="500"/>
              </a:spcBef>
              <a:spcAft>
                <a:spcPts val="0"/>
              </a:spcAft>
              <a:buClr>
                <a:schemeClr val="dk2"/>
              </a:buClr>
              <a:buSzPts val="1800"/>
              <a:buChar char="■"/>
              <a:defRPr/>
            </a:lvl7pPr>
            <a:lvl8pPr marL="3657600" lvl="7" indent="-342900" algn="l">
              <a:lnSpc>
                <a:spcPct val="94000"/>
              </a:lnSpc>
              <a:spcBef>
                <a:spcPts val="500"/>
              </a:spcBef>
              <a:spcAft>
                <a:spcPts val="0"/>
              </a:spcAft>
              <a:buClr>
                <a:schemeClr val="dk2"/>
              </a:buClr>
              <a:buSzPts val="1800"/>
              <a:buChar char="–"/>
              <a:defRPr/>
            </a:lvl8pPr>
            <a:lvl9pPr marL="4114800" lvl="8" indent="-342900" algn="l">
              <a:lnSpc>
                <a:spcPct val="94000"/>
              </a:lnSpc>
              <a:spcBef>
                <a:spcPts val="500"/>
              </a:spcBef>
              <a:spcAft>
                <a:spcPts val="200"/>
              </a:spcAft>
              <a:buClr>
                <a:schemeClr val="dk2"/>
              </a:buClr>
              <a:buSzPts val="1800"/>
              <a:buChar char="■"/>
              <a:defRPr/>
            </a:lvl9pPr>
          </a:lstStyle>
          <a:p>
            <a:endParaRPr/>
          </a:p>
        </p:txBody>
      </p:sp>
      <p:sp>
        <p:nvSpPr>
          <p:cNvPr id="86" name="Google Shape;86;p23"/>
          <p:cNvSpPr txBox="1">
            <a:spLocks noGrp="1"/>
          </p:cNvSpPr>
          <p:nvPr>
            <p:ph type="dt" idx="10"/>
          </p:nvPr>
        </p:nvSpPr>
        <p:spPr>
          <a:xfrm>
            <a:off x="1390650" y="6453386"/>
            <a:ext cx="1204572"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3"/>
          <p:cNvSpPr txBox="1">
            <a:spLocks noGrp="1"/>
          </p:cNvSpPr>
          <p:nvPr>
            <p:ph type="ftr" idx="11"/>
          </p:nvPr>
        </p:nvSpPr>
        <p:spPr>
          <a:xfrm>
            <a:off x="2893564" y="6453386"/>
            <a:ext cx="6280830"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3"/>
          <p:cNvSpPr txBox="1">
            <a:spLocks noGrp="1"/>
          </p:cNvSpPr>
          <p:nvPr>
            <p:ph type="sldNum" idx="12"/>
          </p:nvPr>
        </p:nvSpPr>
        <p:spPr>
          <a:xfrm>
            <a:off x="9472736" y="6453386"/>
            <a:ext cx="1596292" cy="4046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4"/>
          <p:cNvSpPr txBox="1">
            <a:spLocks noGrp="1"/>
          </p:cNvSpPr>
          <p:nvPr>
            <p:ph type="title"/>
          </p:nvPr>
        </p:nvSpPr>
        <p:spPr>
          <a:xfrm>
            <a:off x="1371600" y="685800"/>
            <a:ext cx="9601200" cy="1485900"/>
          </a:xfrm>
          <a:prstGeom prst="rect">
            <a:avLst/>
          </a:prstGeom>
          <a:noFill/>
          <a:ln>
            <a:noFill/>
          </a:ln>
        </p:spPr>
        <p:txBody>
          <a:bodyPr spcFirstLastPara="1" wrap="square" lIns="91425" tIns="45700" rIns="91425" bIns="45700" anchor="t" anchorCtr="0">
            <a:normAutofit/>
          </a:bodyPr>
          <a:lstStyle>
            <a:lvl1pPr lvl="0" algn="l">
              <a:lnSpc>
                <a:spcPct val="89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4"/>
          <p:cNvSpPr txBox="1">
            <a:spLocks noGrp="1"/>
          </p:cNvSpPr>
          <p:nvPr>
            <p:ph type="body" idx="1"/>
          </p:nvPr>
        </p:nvSpPr>
        <p:spPr>
          <a:xfrm>
            <a:off x="1371600" y="2286000"/>
            <a:ext cx="9601200" cy="3581400"/>
          </a:xfrm>
          <a:prstGeom prst="rect">
            <a:avLst/>
          </a:prstGeom>
          <a:noFill/>
          <a:ln>
            <a:noFill/>
          </a:ln>
        </p:spPr>
        <p:txBody>
          <a:bodyPr spcFirstLastPara="1" wrap="square" lIns="91425" tIns="45700" rIns="91425" bIns="45700" anchor="t" anchorCtr="0">
            <a:normAutofit/>
          </a:bodyPr>
          <a:lstStyle>
            <a:lvl1pPr marL="457200" lvl="0" indent="-342900" algn="l">
              <a:lnSpc>
                <a:spcPct val="94000"/>
              </a:lnSpc>
              <a:spcBef>
                <a:spcPts val="1000"/>
              </a:spcBef>
              <a:spcAft>
                <a:spcPts val="0"/>
              </a:spcAft>
              <a:buClr>
                <a:schemeClr val="dk2"/>
              </a:buClr>
              <a:buSzPts val="1800"/>
              <a:buChar char="■"/>
              <a:defRPr/>
            </a:lvl1pPr>
            <a:lvl2pPr marL="914400" lvl="1" indent="-342900" algn="l">
              <a:lnSpc>
                <a:spcPct val="94000"/>
              </a:lnSpc>
              <a:spcBef>
                <a:spcPts val="500"/>
              </a:spcBef>
              <a:spcAft>
                <a:spcPts val="0"/>
              </a:spcAft>
              <a:buClr>
                <a:schemeClr val="dk2"/>
              </a:buClr>
              <a:buSzPts val="1800"/>
              <a:buChar char="–"/>
              <a:defRPr/>
            </a:lvl2pPr>
            <a:lvl3pPr marL="1371600" lvl="2" indent="-342900" algn="l">
              <a:lnSpc>
                <a:spcPct val="94000"/>
              </a:lnSpc>
              <a:spcBef>
                <a:spcPts val="500"/>
              </a:spcBef>
              <a:spcAft>
                <a:spcPts val="0"/>
              </a:spcAft>
              <a:buClr>
                <a:schemeClr val="dk2"/>
              </a:buClr>
              <a:buSzPts val="1800"/>
              <a:buChar char="■"/>
              <a:defRPr/>
            </a:lvl3pPr>
            <a:lvl4pPr marL="1828800" lvl="3" indent="-342900" algn="l">
              <a:lnSpc>
                <a:spcPct val="94000"/>
              </a:lnSpc>
              <a:spcBef>
                <a:spcPts val="500"/>
              </a:spcBef>
              <a:spcAft>
                <a:spcPts val="0"/>
              </a:spcAft>
              <a:buClr>
                <a:schemeClr val="dk2"/>
              </a:buClr>
              <a:buSzPts val="1800"/>
              <a:buChar char="–"/>
              <a:defRPr/>
            </a:lvl4pPr>
            <a:lvl5pPr marL="2286000" lvl="4" indent="-342900" algn="l">
              <a:lnSpc>
                <a:spcPct val="94000"/>
              </a:lnSpc>
              <a:spcBef>
                <a:spcPts val="500"/>
              </a:spcBef>
              <a:spcAft>
                <a:spcPts val="0"/>
              </a:spcAft>
              <a:buClr>
                <a:schemeClr val="dk2"/>
              </a:buClr>
              <a:buSzPts val="1800"/>
              <a:buChar char="■"/>
              <a:defRPr/>
            </a:lvl5pPr>
            <a:lvl6pPr marL="2743200" lvl="5" indent="-342900" algn="l">
              <a:lnSpc>
                <a:spcPct val="94000"/>
              </a:lnSpc>
              <a:spcBef>
                <a:spcPts val="500"/>
              </a:spcBef>
              <a:spcAft>
                <a:spcPts val="0"/>
              </a:spcAft>
              <a:buClr>
                <a:schemeClr val="dk2"/>
              </a:buClr>
              <a:buSzPts val="1800"/>
              <a:buChar char="–"/>
              <a:defRPr/>
            </a:lvl6pPr>
            <a:lvl7pPr marL="3200400" lvl="6" indent="-342900" algn="l">
              <a:lnSpc>
                <a:spcPct val="94000"/>
              </a:lnSpc>
              <a:spcBef>
                <a:spcPts val="500"/>
              </a:spcBef>
              <a:spcAft>
                <a:spcPts val="0"/>
              </a:spcAft>
              <a:buClr>
                <a:schemeClr val="dk2"/>
              </a:buClr>
              <a:buSzPts val="1800"/>
              <a:buChar char="■"/>
              <a:defRPr/>
            </a:lvl7pPr>
            <a:lvl8pPr marL="3657600" lvl="7" indent="-342900" algn="l">
              <a:lnSpc>
                <a:spcPct val="94000"/>
              </a:lnSpc>
              <a:spcBef>
                <a:spcPts val="500"/>
              </a:spcBef>
              <a:spcAft>
                <a:spcPts val="0"/>
              </a:spcAft>
              <a:buClr>
                <a:schemeClr val="dk2"/>
              </a:buClr>
              <a:buSzPts val="1800"/>
              <a:buChar char="–"/>
              <a:defRPr/>
            </a:lvl8pPr>
            <a:lvl9pPr marL="4114800" lvl="8" indent="-342900" algn="l">
              <a:lnSpc>
                <a:spcPct val="94000"/>
              </a:lnSpc>
              <a:spcBef>
                <a:spcPts val="500"/>
              </a:spcBef>
              <a:spcAft>
                <a:spcPts val="200"/>
              </a:spcAft>
              <a:buClr>
                <a:schemeClr val="dk2"/>
              </a:buClr>
              <a:buSzPts val="1800"/>
              <a:buChar char="■"/>
              <a:defRPr/>
            </a:lvl9pPr>
          </a:lstStyle>
          <a:p>
            <a:endParaRPr/>
          </a:p>
        </p:txBody>
      </p:sp>
      <p:sp>
        <p:nvSpPr>
          <p:cNvPr id="24" name="Google Shape;24;p14"/>
          <p:cNvSpPr txBox="1">
            <a:spLocks noGrp="1"/>
          </p:cNvSpPr>
          <p:nvPr>
            <p:ph type="dt" idx="10"/>
          </p:nvPr>
        </p:nvSpPr>
        <p:spPr>
          <a:xfrm>
            <a:off x="1390650" y="6453386"/>
            <a:ext cx="1204572"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4"/>
          <p:cNvSpPr txBox="1">
            <a:spLocks noGrp="1"/>
          </p:cNvSpPr>
          <p:nvPr>
            <p:ph type="ftr" idx="11"/>
          </p:nvPr>
        </p:nvSpPr>
        <p:spPr>
          <a:xfrm>
            <a:off x="2893564" y="6453386"/>
            <a:ext cx="6280830"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4"/>
          <p:cNvSpPr txBox="1">
            <a:spLocks noGrp="1"/>
          </p:cNvSpPr>
          <p:nvPr>
            <p:ph type="sldNum" idx="12"/>
          </p:nvPr>
        </p:nvSpPr>
        <p:spPr>
          <a:xfrm>
            <a:off x="9472736" y="6453386"/>
            <a:ext cx="1596292" cy="4046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dk2"/>
        </a:solidFill>
        <a:effectLst/>
      </p:bgPr>
    </p:bg>
    <p:spTree>
      <p:nvGrpSpPr>
        <p:cNvPr id="1" name="Shape 27"/>
        <p:cNvGrpSpPr/>
        <p:nvPr/>
      </p:nvGrpSpPr>
      <p:grpSpPr>
        <a:xfrm>
          <a:off x="0" y="0"/>
          <a:ext cx="0" cy="0"/>
          <a:chOff x="0" y="0"/>
          <a:chExt cx="0" cy="0"/>
        </a:xfrm>
      </p:grpSpPr>
      <p:sp>
        <p:nvSpPr>
          <p:cNvPr id="28" name="Google Shape;28;p15"/>
          <p:cNvSpPr txBox="1">
            <a:spLocks noGrp="1"/>
          </p:cNvSpPr>
          <p:nvPr>
            <p:ph type="title"/>
          </p:nvPr>
        </p:nvSpPr>
        <p:spPr>
          <a:xfrm>
            <a:off x="765025" y="1301360"/>
            <a:ext cx="9612971" cy="2852737"/>
          </a:xfrm>
          <a:prstGeom prst="rect">
            <a:avLst/>
          </a:prstGeom>
          <a:noFill/>
          <a:ln>
            <a:noFill/>
          </a:ln>
        </p:spPr>
        <p:txBody>
          <a:bodyPr spcFirstLastPara="1" wrap="square" lIns="91425" tIns="45700" rIns="91425" bIns="45700" anchor="b" anchorCtr="0">
            <a:normAutofit/>
          </a:bodyPr>
          <a:lstStyle>
            <a:lvl1pPr lvl="0" algn="r">
              <a:lnSpc>
                <a:spcPct val="89000"/>
              </a:lnSpc>
              <a:spcBef>
                <a:spcPts val="0"/>
              </a:spcBef>
              <a:spcAft>
                <a:spcPts val="0"/>
              </a:spcAft>
              <a:buClr>
                <a:schemeClr val="lt2"/>
              </a:buClr>
              <a:buSzPts val="7200"/>
              <a:buFont typeface="Libre Franklin"/>
              <a:buNone/>
              <a:defRPr sz="7200" cap="none">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5"/>
          <p:cNvSpPr txBox="1">
            <a:spLocks noGrp="1"/>
          </p:cNvSpPr>
          <p:nvPr>
            <p:ph type="body" idx="1"/>
          </p:nvPr>
        </p:nvSpPr>
        <p:spPr>
          <a:xfrm>
            <a:off x="765025" y="4216328"/>
            <a:ext cx="9612971" cy="1143324"/>
          </a:xfrm>
          <a:prstGeom prst="rect">
            <a:avLst/>
          </a:prstGeom>
          <a:noFill/>
          <a:ln>
            <a:noFill/>
          </a:ln>
        </p:spPr>
        <p:txBody>
          <a:bodyPr spcFirstLastPara="1" wrap="square" lIns="91425" tIns="45700" rIns="91425" bIns="45700" anchor="t" anchorCtr="0">
            <a:normAutofit/>
          </a:bodyPr>
          <a:lstStyle>
            <a:lvl1pPr marL="457200" lvl="0" indent="-228600" algn="r">
              <a:lnSpc>
                <a:spcPct val="112000"/>
              </a:lnSpc>
              <a:spcBef>
                <a:spcPts val="0"/>
              </a:spcBef>
              <a:spcAft>
                <a:spcPts val="0"/>
              </a:spcAft>
              <a:buClr>
                <a:schemeClr val="lt2"/>
              </a:buClr>
              <a:buSzPts val="2400"/>
              <a:buNone/>
              <a:defRPr sz="2400">
                <a:solidFill>
                  <a:schemeClr val="lt2"/>
                </a:solidFill>
              </a:defRPr>
            </a:lvl1pPr>
            <a:lvl2pPr marL="914400" lvl="1" indent="-228600" algn="l">
              <a:lnSpc>
                <a:spcPct val="94000"/>
              </a:lnSpc>
              <a:spcBef>
                <a:spcPts val="500"/>
              </a:spcBef>
              <a:spcAft>
                <a:spcPts val="0"/>
              </a:spcAft>
              <a:buClr>
                <a:schemeClr val="lt1"/>
              </a:buClr>
              <a:buSzPts val="2000"/>
              <a:buNone/>
              <a:defRPr sz="2000">
                <a:solidFill>
                  <a:schemeClr val="lt1"/>
                </a:solidFill>
              </a:defRPr>
            </a:lvl2pPr>
            <a:lvl3pPr marL="1371600" lvl="2" indent="-228600" algn="l">
              <a:lnSpc>
                <a:spcPct val="94000"/>
              </a:lnSpc>
              <a:spcBef>
                <a:spcPts val="500"/>
              </a:spcBef>
              <a:spcAft>
                <a:spcPts val="0"/>
              </a:spcAft>
              <a:buClr>
                <a:schemeClr val="lt1"/>
              </a:buClr>
              <a:buSzPts val="1800"/>
              <a:buNone/>
              <a:defRPr sz="1800">
                <a:solidFill>
                  <a:schemeClr val="lt1"/>
                </a:solidFill>
              </a:defRPr>
            </a:lvl3pPr>
            <a:lvl4pPr marL="1828800" lvl="3" indent="-228600" algn="l">
              <a:lnSpc>
                <a:spcPct val="94000"/>
              </a:lnSpc>
              <a:spcBef>
                <a:spcPts val="500"/>
              </a:spcBef>
              <a:spcAft>
                <a:spcPts val="0"/>
              </a:spcAft>
              <a:buClr>
                <a:schemeClr val="lt1"/>
              </a:buClr>
              <a:buSzPts val="1600"/>
              <a:buNone/>
              <a:defRPr sz="1600">
                <a:solidFill>
                  <a:schemeClr val="lt1"/>
                </a:solidFill>
              </a:defRPr>
            </a:lvl4pPr>
            <a:lvl5pPr marL="2286000" lvl="4" indent="-228600" algn="l">
              <a:lnSpc>
                <a:spcPct val="94000"/>
              </a:lnSpc>
              <a:spcBef>
                <a:spcPts val="500"/>
              </a:spcBef>
              <a:spcAft>
                <a:spcPts val="0"/>
              </a:spcAft>
              <a:buClr>
                <a:schemeClr val="lt1"/>
              </a:buClr>
              <a:buSzPts val="1600"/>
              <a:buNone/>
              <a:defRPr sz="1600">
                <a:solidFill>
                  <a:schemeClr val="lt1"/>
                </a:solidFill>
              </a:defRPr>
            </a:lvl5pPr>
            <a:lvl6pPr marL="2743200" lvl="5" indent="-228600" algn="l">
              <a:lnSpc>
                <a:spcPct val="94000"/>
              </a:lnSpc>
              <a:spcBef>
                <a:spcPts val="500"/>
              </a:spcBef>
              <a:spcAft>
                <a:spcPts val="0"/>
              </a:spcAft>
              <a:buClr>
                <a:schemeClr val="lt1"/>
              </a:buClr>
              <a:buSzPts val="1600"/>
              <a:buNone/>
              <a:defRPr sz="1600">
                <a:solidFill>
                  <a:schemeClr val="lt1"/>
                </a:solidFill>
              </a:defRPr>
            </a:lvl6pPr>
            <a:lvl7pPr marL="3200400" lvl="6" indent="-228600" algn="l">
              <a:lnSpc>
                <a:spcPct val="94000"/>
              </a:lnSpc>
              <a:spcBef>
                <a:spcPts val="500"/>
              </a:spcBef>
              <a:spcAft>
                <a:spcPts val="0"/>
              </a:spcAft>
              <a:buClr>
                <a:schemeClr val="lt1"/>
              </a:buClr>
              <a:buSzPts val="1600"/>
              <a:buNone/>
              <a:defRPr sz="1600">
                <a:solidFill>
                  <a:schemeClr val="lt1"/>
                </a:solidFill>
              </a:defRPr>
            </a:lvl7pPr>
            <a:lvl8pPr marL="3657600" lvl="7" indent="-228600" algn="l">
              <a:lnSpc>
                <a:spcPct val="94000"/>
              </a:lnSpc>
              <a:spcBef>
                <a:spcPts val="500"/>
              </a:spcBef>
              <a:spcAft>
                <a:spcPts val="0"/>
              </a:spcAft>
              <a:buClr>
                <a:schemeClr val="lt1"/>
              </a:buClr>
              <a:buSzPts val="1600"/>
              <a:buNone/>
              <a:defRPr sz="1600">
                <a:solidFill>
                  <a:schemeClr val="lt1"/>
                </a:solidFill>
              </a:defRPr>
            </a:lvl8pPr>
            <a:lvl9pPr marL="4114800" lvl="8" indent="-228600" algn="l">
              <a:lnSpc>
                <a:spcPct val="94000"/>
              </a:lnSpc>
              <a:spcBef>
                <a:spcPts val="500"/>
              </a:spcBef>
              <a:spcAft>
                <a:spcPts val="200"/>
              </a:spcAft>
              <a:buClr>
                <a:schemeClr val="lt1"/>
              </a:buClr>
              <a:buSzPts val="1600"/>
              <a:buNone/>
              <a:defRPr sz="1600">
                <a:solidFill>
                  <a:schemeClr val="lt1"/>
                </a:solidFill>
              </a:defRPr>
            </a:lvl9pPr>
          </a:lstStyle>
          <a:p>
            <a:endParaRPr/>
          </a:p>
        </p:txBody>
      </p:sp>
      <p:sp>
        <p:nvSpPr>
          <p:cNvPr id="30" name="Google Shape;30;p15"/>
          <p:cNvSpPr txBox="1">
            <a:spLocks noGrp="1"/>
          </p:cNvSpPr>
          <p:nvPr>
            <p:ph type="dt" idx="10"/>
          </p:nvPr>
        </p:nvSpPr>
        <p:spPr>
          <a:xfrm>
            <a:off x="738908" y="6453386"/>
            <a:ext cx="1622409"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5"/>
          <p:cNvSpPr txBox="1">
            <a:spLocks noGrp="1"/>
          </p:cNvSpPr>
          <p:nvPr>
            <p:ph type="ftr" idx="11"/>
          </p:nvPr>
        </p:nvSpPr>
        <p:spPr>
          <a:xfrm>
            <a:off x="2584312" y="6453386"/>
            <a:ext cx="7023377" cy="4046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5"/>
          <p:cNvSpPr txBox="1">
            <a:spLocks noGrp="1"/>
          </p:cNvSpPr>
          <p:nvPr>
            <p:ph type="sldNum" idx="12"/>
          </p:nvPr>
        </p:nvSpPr>
        <p:spPr>
          <a:xfrm>
            <a:off x="9830683" y="6453386"/>
            <a:ext cx="1596292" cy="4046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lt2"/>
                </a:solidFill>
                <a:latin typeface="Libre Franklin"/>
                <a:ea typeface="Libre Franklin"/>
                <a:cs typeface="Libre Franklin"/>
                <a:sym typeface="Libre Franklin"/>
              </a:defRPr>
            </a:lvl1pPr>
            <a:lvl2pPr marL="0" lvl="1" indent="0" algn="r">
              <a:spcBef>
                <a:spcPts val="0"/>
              </a:spcBef>
              <a:buNone/>
              <a:defRPr sz="1200" b="0" i="0" u="none" strike="noStrike" cap="none">
                <a:solidFill>
                  <a:schemeClr val="lt2"/>
                </a:solidFill>
                <a:latin typeface="Libre Franklin"/>
                <a:ea typeface="Libre Franklin"/>
                <a:cs typeface="Libre Franklin"/>
                <a:sym typeface="Libre Franklin"/>
              </a:defRPr>
            </a:lvl2pPr>
            <a:lvl3pPr marL="0" lvl="2" indent="0" algn="r">
              <a:spcBef>
                <a:spcPts val="0"/>
              </a:spcBef>
              <a:buNone/>
              <a:defRPr sz="1200" b="0" i="0" u="none" strike="noStrike" cap="none">
                <a:solidFill>
                  <a:schemeClr val="lt2"/>
                </a:solidFill>
                <a:latin typeface="Libre Franklin"/>
                <a:ea typeface="Libre Franklin"/>
                <a:cs typeface="Libre Franklin"/>
                <a:sym typeface="Libre Franklin"/>
              </a:defRPr>
            </a:lvl3pPr>
            <a:lvl4pPr marL="0" lvl="3" indent="0" algn="r">
              <a:spcBef>
                <a:spcPts val="0"/>
              </a:spcBef>
              <a:buNone/>
              <a:defRPr sz="1200" b="0" i="0" u="none" strike="noStrike" cap="none">
                <a:solidFill>
                  <a:schemeClr val="lt2"/>
                </a:solidFill>
                <a:latin typeface="Libre Franklin"/>
                <a:ea typeface="Libre Franklin"/>
                <a:cs typeface="Libre Franklin"/>
                <a:sym typeface="Libre Franklin"/>
              </a:defRPr>
            </a:lvl4pPr>
            <a:lvl5pPr marL="0" lvl="4" indent="0" algn="r">
              <a:spcBef>
                <a:spcPts val="0"/>
              </a:spcBef>
              <a:buNone/>
              <a:defRPr sz="1200" b="0" i="0" u="none" strike="noStrike" cap="none">
                <a:solidFill>
                  <a:schemeClr val="lt2"/>
                </a:solidFill>
                <a:latin typeface="Libre Franklin"/>
                <a:ea typeface="Libre Franklin"/>
                <a:cs typeface="Libre Franklin"/>
                <a:sym typeface="Libre Franklin"/>
              </a:defRPr>
            </a:lvl5pPr>
            <a:lvl6pPr marL="0" lvl="5" indent="0" algn="r">
              <a:spcBef>
                <a:spcPts val="0"/>
              </a:spcBef>
              <a:buNone/>
              <a:defRPr sz="1200" b="0" i="0" u="none" strike="noStrike" cap="none">
                <a:solidFill>
                  <a:schemeClr val="lt2"/>
                </a:solidFill>
                <a:latin typeface="Libre Franklin"/>
                <a:ea typeface="Libre Franklin"/>
                <a:cs typeface="Libre Franklin"/>
                <a:sym typeface="Libre Franklin"/>
              </a:defRPr>
            </a:lvl6pPr>
            <a:lvl7pPr marL="0" lvl="6" indent="0" algn="r">
              <a:spcBef>
                <a:spcPts val="0"/>
              </a:spcBef>
              <a:buNone/>
              <a:defRPr sz="1200" b="0" i="0" u="none" strike="noStrike" cap="none">
                <a:solidFill>
                  <a:schemeClr val="lt2"/>
                </a:solidFill>
                <a:latin typeface="Libre Franklin"/>
                <a:ea typeface="Libre Franklin"/>
                <a:cs typeface="Libre Franklin"/>
                <a:sym typeface="Libre Franklin"/>
              </a:defRPr>
            </a:lvl7pPr>
            <a:lvl8pPr marL="0" lvl="7" indent="0" algn="r">
              <a:spcBef>
                <a:spcPts val="0"/>
              </a:spcBef>
              <a:buNone/>
              <a:defRPr sz="1200" b="0" i="0" u="none" strike="noStrike" cap="none">
                <a:solidFill>
                  <a:schemeClr val="lt2"/>
                </a:solidFill>
                <a:latin typeface="Libre Franklin"/>
                <a:ea typeface="Libre Franklin"/>
                <a:cs typeface="Libre Franklin"/>
                <a:sym typeface="Libre Franklin"/>
              </a:defRPr>
            </a:lvl8pPr>
            <a:lvl9pPr marL="0" lvl="8" indent="0" algn="r">
              <a:spcBef>
                <a:spcPts val="0"/>
              </a:spcBef>
              <a:buNone/>
              <a:defRPr sz="1200" b="0" i="0" u="none" strike="noStrike" cap="none">
                <a:solidFill>
                  <a:schemeClr val="lt2"/>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GB"/>
              <a:t>‹#›</a:t>
            </a:fld>
            <a:endParaRPr/>
          </a:p>
        </p:txBody>
      </p:sp>
      <p:sp>
        <p:nvSpPr>
          <p:cNvPr id="33" name="Google Shape;33;p15" title="Crop Mark"/>
          <p:cNvSpPr/>
          <p:nvPr/>
        </p:nvSpPr>
        <p:spPr>
          <a:xfrm>
            <a:off x="8151962" y="1685652"/>
            <a:ext cx="3275013" cy="4408488"/>
          </a:xfrm>
          <a:custGeom>
            <a:avLst/>
            <a:gdLst/>
            <a:ahLst/>
            <a:cxnLst/>
            <a:rect l="l" t="t" r="r" b="b"/>
            <a:pathLst>
              <a:path w="4125" h="5554" extrusionOk="0">
                <a:moveTo>
                  <a:pt x="3614" y="0"/>
                </a:moveTo>
                <a:lnTo>
                  <a:pt x="4125" y="0"/>
                </a:lnTo>
                <a:lnTo>
                  <a:pt x="4125" y="5554"/>
                </a:lnTo>
                <a:lnTo>
                  <a:pt x="0" y="5554"/>
                </a:lnTo>
                <a:lnTo>
                  <a:pt x="0" y="5074"/>
                </a:lnTo>
                <a:lnTo>
                  <a:pt x="3614" y="5074"/>
                </a:lnTo>
                <a:lnTo>
                  <a:pt x="3614" y="0"/>
                </a:lnTo>
                <a:close/>
              </a:path>
            </a:pathLst>
          </a:custGeom>
          <a:solidFill>
            <a:schemeClr val="lt2"/>
          </a:solid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4"/>
        <p:cNvGrpSpPr/>
        <p:nvPr/>
      </p:nvGrpSpPr>
      <p:grpSpPr>
        <a:xfrm>
          <a:off x="0" y="0"/>
          <a:ext cx="0" cy="0"/>
          <a:chOff x="0" y="0"/>
          <a:chExt cx="0" cy="0"/>
        </a:xfrm>
      </p:grpSpPr>
      <p:sp>
        <p:nvSpPr>
          <p:cNvPr id="35" name="Google Shape;35;p16"/>
          <p:cNvSpPr txBox="1">
            <a:spLocks noGrp="1"/>
          </p:cNvSpPr>
          <p:nvPr>
            <p:ph type="title"/>
          </p:nvPr>
        </p:nvSpPr>
        <p:spPr>
          <a:xfrm>
            <a:off x="1371600" y="685800"/>
            <a:ext cx="9601200" cy="1485900"/>
          </a:xfrm>
          <a:prstGeom prst="rect">
            <a:avLst/>
          </a:prstGeom>
          <a:noFill/>
          <a:ln>
            <a:noFill/>
          </a:ln>
        </p:spPr>
        <p:txBody>
          <a:bodyPr spcFirstLastPara="1" wrap="square" lIns="91425" tIns="45700" rIns="91425" bIns="45700" anchor="t" anchorCtr="0">
            <a:normAutofit/>
          </a:bodyPr>
          <a:lstStyle>
            <a:lvl1pPr lvl="0" algn="l">
              <a:lnSpc>
                <a:spcPct val="89000"/>
              </a:lnSpc>
              <a:spcBef>
                <a:spcPts val="0"/>
              </a:spcBef>
              <a:spcAft>
                <a:spcPts val="0"/>
              </a:spcAft>
              <a:buClr>
                <a:schemeClr val="dk2"/>
              </a:buClr>
              <a:buSzPts val="4400"/>
              <a:buFont typeface="Libre Franklin"/>
              <a:buNone/>
              <a:defRPr>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16"/>
          <p:cNvSpPr txBox="1">
            <a:spLocks noGrp="1"/>
          </p:cNvSpPr>
          <p:nvPr>
            <p:ph type="body" idx="1"/>
          </p:nvPr>
        </p:nvSpPr>
        <p:spPr>
          <a:xfrm>
            <a:off x="1371600" y="2285999"/>
            <a:ext cx="4447786" cy="3581401"/>
          </a:xfrm>
          <a:prstGeom prst="rect">
            <a:avLst/>
          </a:prstGeom>
          <a:noFill/>
          <a:ln>
            <a:noFill/>
          </a:ln>
        </p:spPr>
        <p:txBody>
          <a:bodyPr spcFirstLastPara="1" wrap="square" lIns="91425" tIns="45700" rIns="91425" bIns="45700" anchor="t" anchorCtr="0">
            <a:normAutofit/>
          </a:bodyPr>
          <a:lstStyle>
            <a:lvl1pPr marL="457200" lvl="0" indent="-355600" algn="l">
              <a:lnSpc>
                <a:spcPct val="94000"/>
              </a:lnSpc>
              <a:spcBef>
                <a:spcPts val="1000"/>
              </a:spcBef>
              <a:spcAft>
                <a:spcPts val="0"/>
              </a:spcAft>
              <a:buClr>
                <a:schemeClr val="dk2"/>
              </a:buClr>
              <a:buSzPts val="2000"/>
              <a:buChar char="■"/>
              <a:defRPr>
                <a:solidFill>
                  <a:schemeClr val="dk2"/>
                </a:solidFill>
              </a:defRPr>
            </a:lvl1pPr>
            <a:lvl2pPr marL="914400" lvl="1" indent="-355600" algn="l">
              <a:lnSpc>
                <a:spcPct val="94000"/>
              </a:lnSpc>
              <a:spcBef>
                <a:spcPts val="500"/>
              </a:spcBef>
              <a:spcAft>
                <a:spcPts val="0"/>
              </a:spcAft>
              <a:buClr>
                <a:schemeClr val="dk2"/>
              </a:buClr>
              <a:buSzPts val="2000"/>
              <a:buChar char="–"/>
              <a:defRPr>
                <a:solidFill>
                  <a:schemeClr val="dk2"/>
                </a:solidFill>
              </a:defRPr>
            </a:lvl2pPr>
            <a:lvl3pPr marL="1371600" lvl="2" indent="-342900" algn="l">
              <a:lnSpc>
                <a:spcPct val="94000"/>
              </a:lnSpc>
              <a:spcBef>
                <a:spcPts val="500"/>
              </a:spcBef>
              <a:spcAft>
                <a:spcPts val="0"/>
              </a:spcAft>
              <a:buClr>
                <a:schemeClr val="dk2"/>
              </a:buClr>
              <a:buSzPts val="1800"/>
              <a:buChar char="■"/>
              <a:defRPr>
                <a:solidFill>
                  <a:schemeClr val="dk2"/>
                </a:solidFill>
              </a:defRPr>
            </a:lvl3pPr>
            <a:lvl4pPr marL="1828800" lvl="3" indent="-342900" algn="l">
              <a:lnSpc>
                <a:spcPct val="94000"/>
              </a:lnSpc>
              <a:spcBef>
                <a:spcPts val="500"/>
              </a:spcBef>
              <a:spcAft>
                <a:spcPts val="0"/>
              </a:spcAft>
              <a:buClr>
                <a:schemeClr val="dk2"/>
              </a:buClr>
              <a:buSzPts val="1800"/>
              <a:buChar char="–"/>
              <a:defRPr>
                <a:solidFill>
                  <a:schemeClr val="dk2"/>
                </a:solidFill>
              </a:defRPr>
            </a:lvl4pPr>
            <a:lvl5pPr marL="2286000" lvl="4" indent="-330200" algn="l">
              <a:lnSpc>
                <a:spcPct val="94000"/>
              </a:lnSpc>
              <a:spcBef>
                <a:spcPts val="500"/>
              </a:spcBef>
              <a:spcAft>
                <a:spcPts val="0"/>
              </a:spcAft>
              <a:buClr>
                <a:schemeClr val="dk2"/>
              </a:buClr>
              <a:buSzPts val="1600"/>
              <a:buChar char="■"/>
              <a:defRPr>
                <a:solidFill>
                  <a:schemeClr val="dk2"/>
                </a:solidFill>
              </a:defRPr>
            </a:lvl5pPr>
            <a:lvl6pPr marL="2743200" lvl="5" indent="-342900" algn="l">
              <a:lnSpc>
                <a:spcPct val="94000"/>
              </a:lnSpc>
              <a:spcBef>
                <a:spcPts val="500"/>
              </a:spcBef>
              <a:spcAft>
                <a:spcPts val="0"/>
              </a:spcAft>
              <a:buClr>
                <a:schemeClr val="dk2"/>
              </a:buClr>
              <a:buSzPts val="1800"/>
              <a:buChar char="–"/>
              <a:defRPr/>
            </a:lvl6pPr>
            <a:lvl7pPr marL="3200400" lvl="6" indent="-342900" algn="l">
              <a:lnSpc>
                <a:spcPct val="94000"/>
              </a:lnSpc>
              <a:spcBef>
                <a:spcPts val="500"/>
              </a:spcBef>
              <a:spcAft>
                <a:spcPts val="0"/>
              </a:spcAft>
              <a:buClr>
                <a:schemeClr val="dk2"/>
              </a:buClr>
              <a:buSzPts val="1800"/>
              <a:buChar char="■"/>
              <a:defRPr/>
            </a:lvl7pPr>
            <a:lvl8pPr marL="3657600" lvl="7" indent="-342900" algn="l">
              <a:lnSpc>
                <a:spcPct val="94000"/>
              </a:lnSpc>
              <a:spcBef>
                <a:spcPts val="500"/>
              </a:spcBef>
              <a:spcAft>
                <a:spcPts val="0"/>
              </a:spcAft>
              <a:buClr>
                <a:schemeClr val="dk2"/>
              </a:buClr>
              <a:buSzPts val="1800"/>
              <a:buChar char="–"/>
              <a:defRPr/>
            </a:lvl8pPr>
            <a:lvl9pPr marL="4114800" lvl="8" indent="-342900" algn="l">
              <a:lnSpc>
                <a:spcPct val="94000"/>
              </a:lnSpc>
              <a:spcBef>
                <a:spcPts val="500"/>
              </a:spcBef>
              <a:spcAft>
                <a:spcPts val="200"/>
              </a:spcAft>
              <a:buClr>
                <a:schemeClr val="dk2"/>
              </a:buClr>
              <a:buSzPts val="1800"/>
              <a:buChar char="■"/>
              <a:defRPr/>
            </a:lvl9pPr>
          </a:lstStyle>
          <a:p>
            <a:endParaRPr/>
          </a:p>
        </p:txBody>
      </p:sp>
      <p:sp>
        <p:nvSpPr>
          <p:cNvPr id="37" name="Google Shape;37;p16"/>
          <p:cNvSpPr txBox="1">
            <a:spLocks noGrp="1"/>
          </p:cNvSpPr>
          <p:nvPr>
            <p:ph type="body" idx="2"/>
          </p:nvPr>
        </p:nvSpPr>
        <p:spPr>
          <a:xfrm>
            <a:off x="6525403" y="2285999"/>
            <a:ext cx="4447786" cy="3581401"/>
          </a:xfrm>
          <a:prstGeom prst="rect">
            <a:avLst/>
          </a:prstGeom>
          <a:noFill/>
          <a:ln>
            <a:noFill/>
          </a:ln>
        </p:spPr>
        <p:txBody>
          <a:bodyPr spcFirstLastPara="1" wrap="square" lIns="91425" tIns="45700" rIns="91425" bIns="45700" anchor="t" anchorCtr="0">
            <a:normAutofit/>
          </a:bodyPr>
          <a:lstStyle>
            <a:lvl1pPr marL="457200" lvl="0" indent="-355600" algn="l">
              <a:lnSpc>
                <a:spcPct val="94000"/>
              </a:lnSpc>
              <a:spcBef>
                <a:spcPts val="1000"/>
              </a:spcBef>
              <a:spcAft>
                <a:spcPts val="0"/>
              </a:spcAft>
              <a:buClr>
                <a:schemeClr val="dk2"/>
              </a:buClr>
              <a:buSzPts val="2000"/>
              <a:buChar char="■"/>
              <a:defRPr>
                <a:solidFill>
                  <a:schemeClr val="dk2"/>
                </a:solidFill>
              </a:defRPr>
            </a:lvl1pPr>
            <a:lvl2pPr marL="914400" lvl="1" indent="-355600" algn="l">
              <a:lnSpc>
                <a:spcPct val="94000"/>
              </a:lnSpc>
              <a:spcBef>
                <a:spcPts val="500"/>
              </a:spcBef>
              <a:spcAft>
                <a:spcPts val="0"/>
              </a:spcAft>
              <a:buClr>
                <a:schemeClr val="dk2"/>
              </a:buClr>
              <a:buSzPts val="2000"/>
              <a:buChar char="–"/>
              <a:defRPr>
                <a:solidFill>
                  <a:schemeClr val="dk2"/>
                </a:solidFill>
              </a:defRPr>
            </a:lvl2pPr>
            <a:lvl3pPr marL="1371600" lvl="2" indent="-342900" algn="l">
              <a:lnSpc>
                <a:spcPct val="94000"/>
              </a:lnSpc>
              <a:spcBef>
                <a:spcPts val="500"/>
              </a:spcBef>
              <a:spcAft>
                <a:spcPts val="0"/>
              </a:spcAft>
              <a:buClr>
                <a:schemeClr val="dk2"/>
              </a:buClr>
              <a:buSzPts val="1800"/>
              <a:buChar char="■"/>
              <a:defRPr>
                <a:solidFill>
                  <a:schemeClr val="dk2"/>
                </a:solidFill>
              </a:defRPr>
            </a:lvl3pPr>
            <a:lvl4pPr marL="1828800" lvl="3" indent="-342900" algn="l">
              <a:lnSpc>
                <a:spcPct val="94000"/>
              </a:lnSpc>
              <a:spcBef>
                <a:spcPts val="500"/>
              </a:spcBef>
              <a:spcAft>
                <a:spcPts val="0"/>
              </a:spcAft>
              <a:buClr>
                <a:schemeClr val="dk2"/>
              </a:buClr>
              <a:buSzPts val="1800"/>
              <a:buChar char="–"/>
              <a:defRPr>
                <a:solidFill>
                  <a:schemeClr val="dk2"/>
                </a:solidFill>
              </a:defRPr>
            </a:lvl4pPr>
            <a:lvl5pPr marL="2286000" lvl="4" indent="-330200" algn="l">
              <a:lnSpc>
                <a:spcPct val="94000"/>
              </a:lnSpc>
              <a:spcBef>
                <a:spcPts val="500"/>
              </a:spcBef>
              <a:spcAft>
                <a:spcPts val="0"/>
              </a:spcAft>
              <a:buClr>
                <a:schemeClr val="dk2"/>
              </a:buClr>
              <a:buSzPts val="1600"/>
              <a:buChar char="■"/>
              <a:defRPr>
                <a:solidFill>
                  <a:schemeClr val="dk2"/>
                </a:solidFill>
              </a:defRPr>
            </a:lvl5pPr>
            <a:lvl6pPr marL="2743200" lvl="5" indent="-342900" algn="l">
              <a:lnSpc>
                <a:spcPct val="94000"/>
              </a:lnSpc>
              <a:spcBef>
                <a:spcPts val="500"/>
              </a:spcBef>
              <a:spcAft>
                <a:spcPts val="0"/>
              </a:spcAft>
              <a:buClr>
                <a:schemeClr val="dk2"/>
              </a:buClr>
              <a:buSzPts val="1800"/>
              <a:buChar char="–"/>
              <a:defRPr/>
            </a:lvl6pPr>
            <a:lvl7pPr marL="3200400" lvl="6" indent="-342900" algn="l">
              <a:lnSpc>
                <a:spcPct val="94000"/>
              </a:lnSpc>
              <a:spcBef>
                <a:spcPts val="500"/>
              </a:spcBef>
              <a:spcAft>
                <a:spcPts val="0"/>
              </a:spcAft>
              <a:buClr>
                <a:schemeClr val="dk2"/>
              </a:buClr>
              <a:buSzPts val="1800"/>
              <a:buChar char="■"/>
              <a:defRPr/>
            </a:lvl7pPr>
            <a:lvl8pPr marL="3657600" lvl="7" indent="-342900" algn="l">
              <a:lnSpc>
                <a:spcPct val="94000"/>
              </a:lnSpc>
              <a:spcBef>
                <a:spcPts val="500"/>
              </a:spcBef>
              <a:spcAft>
                <a:spcPts val="0"/>
              </a:spcAft>
              <a:buClr>
                <a:schemeClr val="dk2"/>
              </a:buClr>
              <a:buSzPts val="1800"/>
              <a:buChar char="–"/>
              <a:defRPr/>
            </a:lvl8pPr>
            <a:lvl9pPr marL="4114800" lvl="8" indent="-342900" algn="l">
              <a:lnSpc>
                <a:spcPct val="94000"/>
              </a:lnSpc>
              <a:spcBef>
                <a:spcPts val="500"/>
              </a:spcBef>
              <a:spcAft>
                <a:spcPts val="200"/>
              </a:spcAft>
              <a:buClr>
                <a:schemeClr val="dk2"/>
              </a:buClr>
              <a:buSzPts val="1800"/>
              <a:buChar char="■"/>
              <a:defRPr/>
            </a:lvl9pPr>
          </a:lstStyle>
          <a:p>
            <a:endParaRPr/>
          </a:p>
        </p:txBody>
      </p:sp>
      <p:sp>
        <p:nvSpPr>
          <p:cNvPr id="38" name="Google Shape;38;p16"/>
          <p:cNvSpPr txBox="1">
            <a:spLocks noGrp="1"/>
          </p:cNvSpPr>
          <p:nvPr>
            <p:ph type="dt" idx="10"/>
          </p:nvPr>
        </p:nvSpPr>
        <p:spPr>
          <a:xfrm>
            <a:off x="1390650" y="6453386"/>
            <a:ext cx="1204572"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6"/>
          <p:cNvSpPr txBox="1">
            <a:spLocks noGrp="1"/>
          </p:cNvSpPr>
          <p:nvPr>
            <p:ph type="ftr" idx="11"/>
          </p:nvPr>
        </p:nvSpPr>
        <p:spPr>
          <a:xfrm>
            <a:off x="2893564" y="6453386"/>
            <a:ext cx="6280830"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16"/>
          <p:cNvSpPr txBox="1">
            <a:spLocks noGrp="1"/>
          </p:cNvSpPr>
          <p:nvPr>
            <p:ph type="sldNum" idx="12"/>
          </p:nvPr>
        </p:nvSpPr>
        <p:spPr>
          <a:xfrm>
            <a:off x="9472736" y="6453386"/>
            <a:ext cx="1596292" cy="4046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17"/>
          <p:cNvSpPr txBox="1">
            <a:spLocks noGrp="1"/>
          </p:cNvSpPr>
          <p:nvPr>
            <p:ph type="title"/>
          </p:nvPr>
        </p:nvSpPr>
        <p:spPr>
          <a:xfrm>
            <a:off x="1371600" y="685800"/>
            <a:ext cx="9601200" cy="1485900"/>
          </a:xfrm>
          <a:prstGeom prst="rect">
            <a:avLst/>
          </a:prstGeom>
          <a:noFill/>
          <a:ln>
            <a:noFill/>
          </a:ln>
        </p:spPr>
        <p:txBody>
          <a:bodyPr spcFirstLastPara="1" wrap="square" lIns="91425" tIns="45700" rIns="91425" bIns="45700" anchor="t" anchorCtr="0">
            <a:normAutofit/>
          </a:bodyPr>
          <a:lstStyle>
            <a:lvl1pPr lvl="0" algn="l">
              <a:lnSpc>
                <a:spcPct val="89000"/>
              </a:lnSpc>
              <a:spcBef>
                <a:spcPts val="0"/>
              </a:spcBef>
              <a:spcAft>
                <a:spcPts val="0"/>
              </a:spcAft>
              <a:buClr>
                <a:schemeClr val="dk2"/>
              </a:buClr>
              <a:buSzPts val="4400"/>
              <a:buFont typeface="Libre Franklin"/>
              <a:buNone/>
              <a:defRPr>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17"/>
          <p:cNvSpPr txBox="1">
            <a:spLocks noGrp="1"/>
          </p:cNvSpPr>
          <p:nvPr>
            <p:ph type="body" idx="1"/>
          </p:nvPr>
        </p:nvSpPr>
        <p:spPr>
          <a:xfrm>
            <a:off x="1371600" y="2340864"/>
            <a:ext cx="4443984" cy="823912"/>
          </a:xfrm>
          <a:prstGeom prst="rect">
            <a:avLst/>
          </a:prstGeom>
          <a:noFill/>
          <a:ln>
            <a:noFill/>
          </a:ln>
        </p:spPr>
        <p:txBody>
          <a:bodyPr spcFirstLastPara="1" wrap="square" lIns="91425" tIns="45700" rIns="91425" bIns="45700" anchor="b" anchorCtr="0">
            <a:noAutofit/>
          </a:bodyPr>
          <a:lstStyle>
            <a:lvl1pPr marL="457200" lvl="0" indent="-228600" algn="l">
              <a:lnSpc>
                <a:spcPct val="84000"/>
              </a:lnSpc>
              <a:spcBef>
                <a:spcPts val="0"/>
              </a:spcBef>
              <a:spcAft>
                <a:spcPts val="0"/>
              </a:spcAft>
              <a:buClr>
                <a:schemeClr val="dk2"/>
              </a:buClr>
              <a:buSzPts val="3000"/>
              <a:buNone/>
              <a:defRPr sz="3000" b="0">
                <a:solidFill>
                  <a:schemeClr val="dk2"/>
                </a:solidFill>
              </a:defRPr>
            </a:lvl1pPr>
            <a:lvl2pPr marL="914400" lvl="1" indent="-228600" algn="l">
              <a:lnSpc>
                <a:spcPct val="94000"/>
              </a:lnSpc>
              <a:spcBef>
                <a:spcPts val="500"/>
              </a:spcBef>
              <a:spcAft>
                <a:spcPts val="0"/>
              </a:spcAft>
              <a:buClr>
                <a:schemeClr val="dk2"/>
              </a:buClr>
              <a:buSzPts val="2000"/>
              <a:buNone/>
              <a:defRPr sz="2000" b="1"/>
            </a:lvl2pPr>
            <a:lvl3pPr marL="1371600" lvl="2" indent="-228600" algn="l">
              <a:lnSpc>
                <a:spcPct val="94000"/>
              </a:lnSpc>
              <a:spcBef>
                <a:spcPts val="500"/>
              </a:spcBef>
              <a:spcAft>
                <a:spcPts val="0"/>
              </a:spcAft>
              <a:buClr>
                <a:schemeClr val="dk2"/>
              </a:buClr>
              <a:buSzPts val="1800"/>
              <a:buNone/>
              <a:defRPr sz="1800" b="1"/>
            </a:lvl3pPr>
            <a:lvl4pPr marL="1828800" lvl="3" indent="-228600" algn="l">
              <a:lnSpc>
                <a:spcPct val="94000"/>
              </a:lnSpc>
              <a:spcBef>
                <a:spcPts val="500"/>
              </a:spcBef>
              <a:spcAft>
                <a:spcPts val="0"/>
              </a:spcAft>
              <a:buClr>
                <a:schemeClr val="dk2"/>
              </a:buClr>
              <a:buSzPts val="1600"/>
              <a:buNone/>
              <a:defRPr sz="1600" b="1"/>
            </a:lvl4pPr>
            <a:lvl5pPr marL="2286000" lvl="4" indent="-228600" algn="l">
              <a:lnSpc>
                <a:spcPct val="94000"/>
              </a:lnSpc>
              <a:spcBef>
                <a:spcPts val="500"/>
              </a:spcBef>
              <a:spcAft>
                <a:spcPts val="0"/>
              </a:spcAft>
              <a:buClr>
                <a:schemeClr val="dk2"/>
              </a:buClr>
              <a:buSzPts val="1600"/>
              <a:buNone/>
              <a:defRPr sz="1600" b="1"/>
            </a:lvl5pPr>
            <a:lvl6pPr marL="2743200" lvl="5" indent="-228600" algn="l">
              <a:lnSpc>
                <a:spcPct val="94000"/>
              </a:lnSpc>
              <a:spcBef>
                <a:spcPts val="500"/>
              </a:spcBef>
              <a:spcAft>
                <a:spcPts val="0"/>
              </a:spcAft>
              <a:buClr>
                <a:schemeClr val="dk2"/>
              </a:buClr>
              <a:buSzPts val="1600"/>
              <a:buNone/>
              <a:defRPr sz="1600" b="1"/>
            </a:lvl6pPr>
            <a:lvl7pPr marL="3200400" lvl="6" indent="-228600" algn="l">
              <a:lnSpc>
                <a:spcPct val="94000"/>
              </a:lnSpc>
              <a:spcBef>
                <a:spcPts val="500"/>
              </a:spcBef>
              <a:spcAft>
                <a:spcPts val="0"/>
              </a:spcAft>
              <a:buClr>
                <a:schemeClr val="dk2"/>
              </a:buClr>
              <a:buSzPts val="1600"/>
              <a:buNone/>
              <a:defRPr sz="1600" b="1"/>
            </a:lvl7pPr>
            <a:lvl8pPr marL="3657600" lvl="7" indent="-228600" algn="l">
              <a:lnSpc>
                <a:spcPct val="94000"/>
              </a:lnSpc>
              <a:spcBef>
                <a:spcPts val="500"/>
              </a:spcBef>
              <a:spcAft>
                <a:spcPts val="0"/>
              </a:spcAft>
              <a:buClr>
                <a:schemeClr val="dk2"/>
              </a:buClr>
              <a:buSzPts val="1600"/>
              <a:buNone/>
              <a:defRPr sz="1600" b="1"/>
            </a:lvl8pPr>
            <a:lvl9pPr marL="4114800" lvl="8" indent="-228600" algn="l">
              <a:lnSpc>
                <a:spcPct val="94000"/>
              </a:lnSpc>
              <a:spcBef>
                <a:spcPts val="500"/>
              </a:spcBef>
              <a:spcAft>
                <a:spcPts val="200"/>
              </a:spcAft>
              <a:buClr>
                <a:schemeClr val="dk2"/>
              </a:buClr>
              <a:buSzPts val="1600"/>
              <a:buNone/>
              <a:defRPr sz="1600" b="1"/>
            </a:lvl9pPr>
          </a:lstStyle>
          <a:p>
            <a:endParaRPr/>
          </a:p>
        </p:txBody>
      </p:sp>
      <p:sp>
        <p:nvSpPr>
          <p:cNvPr id="44" name="Google Shape;44;p17"/>
          <p:cNvSpPr txBox="1">
            <a:spLocks noGrp="1"/>
          </p:cNvSpPr>
          <p:nvPr>
            <p:ph type="body" idx="2"/>
          </p:nvPr>
        </p:nvSpPr>
        <p:spPr>
          <a:xfrm>
            <a:off x="1371600" y="3305207"/>
            <a:ext cx="4443984" cy="2562193"/>
          </a:xfrm>
          <a:prstGeom prst="rect">
            <a:avLst/>
          </a:prstGeom>
          <a:noFill/>
          <a:ln>
            <a:noFill/>
          </a:ln>
        </p:spPr>
        <p:txBody>
          <a:bodyPr spcFirstLastPara="1" wrap="square" lIns="91425" tIns="45700" rIns="91425" bIns="45700" anchor="t" anchorCtr="0">
            <a:normAutofit/>
          </a:bodyPr>
          <a:lstStyle>
            <a:lvl1pPr marL="457200" lvl="0" indent="-355600" algn="l">
              <a:lnSpc>
                <a:spcPct val="94000"/>
              </a:lnSpc>
              <a:spcBef>
                <a:spcPts val="1000"/>
              </a:spcBef>
              <a:spcAft>
                <a:spcPts val="0"/>
              </a:spcAft>
              <a:buClr>
                <a:schemeClr val="dk2"/>
              </a:buClr>
              <a:buSzPts val="2000"/>
              <a:buChar char="■"/>
              <a:defRPr>
                <a:solidFill>
                  <a:schemeClr val="dk2"/>
                </a:solidFill>
              </a:defRPr>
            </a:lvl1pPr>
            <a:lvl2pPr marL="914400" lvl="1" indent="-355600" algn="l">
              <a:lnSpc>
                <a:spcPct val="94000"/>
              </a:lnSpc>
              <a:spcBef>
                <a:spcPts val="500"/>
              </a:spcBef>
              <a:spcAft>
                <a:spcPts val="0"/>
              </a:spcAft>
              <a:buClr>
                <a:schemeClr val="dk2"/>
              </a:buClr>
              <a:buSzPts val="2000"/>
              <a:buChar char="–"/>
              <a:defRPr>
                <a:solidFill>
                  <a:schemeClr val="dk2"/>
                </a:solidFill>
              </a:defRPr>
            </a:lvl2pPr>
            <a:lvl3pPr marL="1371600" lvl="2" indent="-342900" algn="l">
              <a:lnSpc>
                <a:spcPct val="94000"/>
              </a:lnSpc>
              <a:spcBef>
                <a:spcPts val="500"/>
              </a:spcBef>
              <a:spcAft>
                <a:spcPts val="0"/>
              </a:spcAft>
              <a:buClr>
                <a:schemeClr val="dk2"/>
              </a:buClr>
              <a:buSzPts val="1800"/>
              <a:buChar char="■"/>
              <a:defRPr>
                <a:solidFill>
                  <a:schemeClr val="dk2"/>
                </a:solidFill>
              </a:defRPr>
            </a:lvl3pPr>
            <a:lvl4pPr marL="1828800" lvl="3" indent="-342900" algn="l">
              <a:lnSpc>
                <a:spcPct val="94000"/>
              </a:lnSpc>
              <a:spcBef>
                <a:spcPts val="500"/>
              </a:spcBef>
              <a:spcAft>
                <a:spcPts val="0"/>
              </a:spcAft>
              <a:buClr>
                <a:schemeClr val="dk2"/>
              </a:buClr>
              <a:buSzPts val="1800"/>
              <a:buChar char="–"/>
              <a:defRPr>
                <a:solidFill>
                  <a:schemeClr val="dk2"/>
                </a:solidFill>
              </a:defRPr>
            </a:lvl4pPr>
            <a:lvl5pPr marL="2286000" lvl="4" indent="-330200" algn="l">
              <a:lnSpc>
                <a:spcPct val="94000"/>
              </a:lnSpc>
              <a:spcBef>
                <a:spcPts val="500"/>
              </a:spcBef>
              <a:spcAft>
                <a:spcPts val="0"/>
              </a:spcAft>
              <a:buClr>
                <a:schemeClr val="dk2"/>
              </a:buClr>
              <a:buSzPts val="1600"/>
              <a:buChar char="■"/>
              <a:defRPr>
                <a:solidFill>
                  <a:schemeClr val="dk2"/>
                </a:solidFill>
              </a:defRPr>
            </a:lvl5pPr>
            <a:lvl6pPr marL="2743200" lvl="5" indent="-342900" algn="l">
              <a:lnSpc>
                <a:spcPct val="94000"/>
              </a:lnSpc>
              <a:spcBef>
                <a:spcPts val="500"/>
              </a:spcBef>
              <a:spcAft>
                <a:spcPts val="0"/>
              </a:spcAft>
              <a:buClr>
                <a:schemeClr val="dk2"/>
              </a:buClr>
              <a:buSzPts val="1800"/>
              <a:buChar char="–"/>
              <a:defRPr/>
            </a:lvl6pPr>
            <a:lvl7pPr marL="3200400" lvl="6" indent="-342900" algn="l">
              <a:lnSpc>
                <a:spcPct val="94000"/>
              </a:lnSpc>
              <a:spcBef>
                <a:spcPts val="500"/>
              </a:spcBef>
              <a:spcAft>
                <a:spcPts val="0"/>
              </a:spcAft>
              <a:buClr>
                <a:schemeClr val="dk2"/>
              </a:buClr>
              <a:buSzPts val="1800"/>
              <a:buChar char="■"/>
              <a:defRPr/>
            </a:lvl7pPr>
            <a:lvl8pPr marL="3657600" lvl="7" indent="-342900" algn="l">
              <a:lnSpc>
                <a:spcPct val="94000"/>
              </a:lnSpc>
              <a:spcBef>
                <a:spcPts val="500"/>
              </a:spcBef>
              <a:spcAft>
                <a:spcPts val="0"/>
              </a:spcAft>
              <a:buClr>
                <a:schemeClr val="dk2"/>
              </a:buClr>
              <a:buSzPts val="1800"/>
              <a:buChar char="–"/>
              <a:defRPr/>
            </a:lvl8pPr>
            <a:lvl9pPr marL="4114800" lvl="8" indent="-342900" algn="l">
              <a:lnSpc>
                <a:spcPct val="94000"/>
              </a:lnSpc>
              <a:spcBef>
                <a:spcPts val="500"/>
              </a:spcBef>
              <a:spcAft>
                <a:spcPts val="200"/>
              </a:spcAft>
              <a:buClr>
                <a:schemeClr val="dk2"/>
              </a:buClr>
              <a:buSzPts val="1800"/>
              <a:buChar char="■"/>
              <a:defRPr/>
            </a:lvl9pPr>
          </a:lstStyle>
          <a:p>
            <a:endParaRPr/>
          </a:p>
        </p:txBody>
      </p:sp>
      <p:sp>
        <p:nvSpPr>
          <p:cNvPr id="45" name="Google Shape;45;p17"/>
          <p:cNvSpPr txBox="1">
            <a:spLocks noGrp="1"/>
          </p:cNvSpPr>
          <p:nvPr>
            <p:ph type="body" idx="3"/>
          </p:nvPr>
        </p:nvSpPr>
        <p:spPr>
          <a:xfrm>
            <a:off x="6525014" y="2340864"/>
            <a:ext cx="4443984" cy="823912"/>
          </a:xfrm>
          <a:prstGeom prst="rect">
            <a:avLst/>
          </a:prstGeom>
          <a:noFill/>
          <a:ln>
            <a:noFill/>
          </a:ln>
        </p:spPr>
        <p:txBody>
          <a:bodyPr spcFirstLastPara="1" wrap="square" lIns="91425" tIns="45700" rIns="91425" bIns="45700" anchor="b" anchorCtr="0">
            <a:noAutofit/>
          </a:bodyPr>
          <a:lstStyle>
            <a:lvl1pPr marL="457200" lvl="0" indent="-228600" algn="l">
              <a:lnSpc>
                <a:spcPct val="84000"/>
              </a:lnSpc>
              <a:spcBef>
                <a:spcPts val="0"/>
              </a:spcBef>
              <a:spcAft>
                <a:spcPts val="0"/>
              </a:spcAft>
              <a:buClr>
                <a:schemeClr val="dk2"/>
              </a:buClr>
              <a:buSzPts val="3000"/>
              <a:buNone/>
              <a:defRPr sz="3000" b="0">
                <a:solidFill>
                  <a:schemeClr val="dk2"/>
                </a:solidFill>
              </a:defRPr>
            </a:lvl1pPr>
            <a:lvl2pPr marL="914400" lvl="1" indent="-228600" algn="l">
              <a:lnSpc>
                <a:spcPct val="94000"/>
              </a:lnSpc>
              <a:spcBef>
                <a:spcPts val="500"/>
              </a:spcBef>
              <a:spcAft>
                <a:spcPts val="0"/>
              </a:spcAft>
              <a:buClr>
                <a:schemeClr val="dk2"/>
              </a:buClr>
              <a:buSzPts val="2000"/>
              <a:buNone/>
              <a:defRPr sz="2000" b="1"/>
            </a:lvl2pPr>
            <a:lvl3pPr marL="1371600" lvl="2" indent="-228600" algn="l">
              <a:lnSpc>
                <a:spcPct val="94000"/>
              </a:lnSpc>
              <a:spcBef>
                <a:spcPts val="500"/>
              </a:spcBef>
              <a:spcAft>
                <a:spcPts val="0"/>
              </a:spcAft>
              <a:buClr>
                <a:schemeClr val="dk2"/>
              </a:buClr>
              <a:buSzPts val="1800"/>
              <a:buNone/>
              <a:defRPr sz="1800" b="1"/>
            </a:lvl3pPr>
            <a:lvl4pPr marL="1828800" lvl="3" indent="-228600" algn="l">
              <a:lnSpc>
                <a:spcPct val="94000"/>
              </a:lnSpc>
              <a:spcBef>
                <a:spcPts val="500"/>
              </a:spcBef>
              <a:spcAft>
                <a:spcPts val="0"/>
              </a:spcAft>
              <a:buClr>
                <a:schemeClr val="dk2"/>
              </a:buClr>
              <a:buSzPts val="1600"/>
              <a:buNone/>
              <a:defRPr sz="1600" b="1"/>
            </a:lvl4pPr>
            <a:lvl5pPr marL="2286000" lvl="4" indent="-228600" algn="l">
              <a:lnSpc>
                <a:spcPct val="94000"/>
              </a:lnSpc>
              <a:spcBef>
                <a:spcPts val="500"/>
              </a:spcBef>
              <a:spcAft>
                <a:spcPts val="0"/>
              </a:spcAft>
              <a:buClr>
                <a:schemeClr val="dk2"/>
              </a:buClr>
              <a:buSzPts val="1600"/>
              <a:buNone/>
              <a:defRPr sz="1600" b="1"/>
            </a:lvl5pPr>
            <a:lvl6pPr marL="2743200" lvl="5" indent="-228600" algn="l">
              <a:lnSpc>
                <a:spcPct val="94000"/>
              </a:lnSpc>
              <a:spcBef>
                <a:spcPts val="500"/>
              </a:spcBef>
              <a:spcAft>
                <a:spcPts val="0"/>
              </a:spcAft>
              <a:buClr>
                <a:schemeClr val="dk2"/>
              </a:buClr>
              <a:buSzPts val="1600"/>
              <a:buNone/>
              <a:defRPr sz="1600" b="1"/>
            </a:lvl6pPr>
            <a:lvl7pPr marL="3200400" lvl="6" indent="-228600" algn="l">
              <a:lnSpc>
                <a:spcPct val="94000"/>
              </a:lnSpc>
              <a:spcBef>
                <a:spcPts val="500"/>
              </a:spcBef>
              <a:spcAft>
                <a:spcPts val="0"/>
              </a:spcAft>
              <a:buClr>
                <a:schemeClr val="dk2"/>
              </a:buClr>
              <a:buSzPts val="1600"/>
              <a:buNone/>
              <a:defRPr sz="1600" b="1"/>
            </a:lvl7pPr>
            <a:lvl8pPr marL="3657600" lvl="7" indent="-228600" algn="l">
              <a:lnSpc>
                <a:spcPct val="94000"/>
              </a:lnSpc>
              <a:spcBef>
                <a:spcPts val="500"/>
              </a:spcBef>
              <a:spcAft>
                <a:spcPts val="0"/>
              </a:spcAft>
              <a:buClr>
                <a:schemeClr val="dk2"/>
              </a:buClr>
              <a:buSzPts val="1600"/>
              <a:buNone/>
              <a:defRPr sz="1600" b="1"/>
            </a:lvl8pPr>
            <a:lvl9pPr marL="4114800" lvl="8" indent="-228600" algn="l">
              <a:lnSpc>
                <a:spcPct val="94000"/>
              </a:lnSpc>
              <a:spcBef>
                <a:spcPts val="500"/>
              </a:spcBef>
              <a:spcAft>
                <a:spcPts val="200"/>
              </a:spcAft>
              <a:buClr>
                <a:schemeClr val="dk2"/>
              </a:buClr>
              <a:buSzPts val="1600"/>
              <a:buNone/>
              <a:defRPr sz="1600" b="1"/>
            </a:lvl9pPr>
          </a:lstStyle>
          <a:p>
            <a:endParaRPr/>
          </a:p>
        </p:txBody>
      </p:sp>
      <p:sp>
        <p:nvSpPr>
          <p:cNvPr id="46" name="Google Shape;46;p17"/>
          <p:cNvSpPr txBox="1">
            <a:spLocks noGrp="1"/>
          </p:cNvSpPr>
          <p:nvPr>
            <p:ph type="body" idx="4"/>
          </p:nvPr>
        </p:nvSpPr>
        <p:spPr>
          <a:xfrm>
            <a:off x="6525014" y="3305207"/>
            <a:ext cx="4443984" cy="2562193"/>
          </a:xfrm>
          <a:prstGeom prst="rect">
            <a:avLst/>
          </a:prstGeom>
          <a:noFill/>
          <a:ln>
            <a:noFill/>
          </a:ln>
        </p:spPr>
        <p:txBody>
          <a:bodyPr spcFirstLastPara="1" wrap="square" lIns="91425" tIns="45700" rIns="91425" bIns="45700" anchor="t" anchorCtr="0">
            <a:normAutofit/>
          </a:bodyPr>
          <a:lstStyle>
            <a:lvl1pPr marL="457200" lvl="0" indent="-355600" algn="l">
              <a:lnSpc>
                <a:spcPct val="94000"/>
              </a:lnSpc>
              <a:spcBef>
                <a:spcPts val="1000"/>
              </a:spcBef>
              <a:spcAft>
                <a:spcPts val="0"/>
              </a:spcAft>
              <a:buClr>
                <a:schemeClr val="dk2"/>
              </a:buClr>
              <a:buSzPts val="2000"/>
              <a:buChar char="■"/>
              <a:defRPr>
                <a:solidFill>
                  <a:schemeClr val="dk2"/>
                </a:solidFill>
              </a:defRPr>
            </a:lvl1pPr>
            <a:lvl2pPr marL="914400" lvl="1" indent="-355600" algn="l">
              <a:lnSpc>
                <a:spcPct val="94000"/>
              </a:lnSpc>
              <a:spcBef>
                <a:spcPts val="500"/>
              </a:spcBef>
              <a:spcAft>
                <a:spcPts val="0"/>
              </a:spcAft>
              <a:buClr>
                <a:schemeClr val="dk2"/>
              </a:buClr>
              <a:buSzPts val="2000"/>
              <a:buChar char="–"/>
              <a:defRPr>
                <a:solidFill>
                  <a:schemeClr val="dk2"/>
                </a:solidFill>
              </a:defRPr>
            </a:lvl2pPr>
            <a:lvl3pPr marL="1371600" lvl="2" indent="-342900" algn="l">
              <a:lnSpc>
                <a:spcPct val="94000"/>
              </a:lnSpc>
              <a:spcBef>
                <a:spcPts val="500"/>
              </a:spcBef>
              <a:spcAft>
                <a:spcPts val="0"/>
              </a:spcAft>
              <a:buClr>
                <a:schemeClr val="dk2"/>
              </a:buClr>
              <a:buSzPts val="1800"/>
              <a:buChar char="■"/>
              <a:defRPr>
                <a:solidFill>
                  <a:schemeClr val="dk2"/>
                </a:solidFill>
              </a:defRPr>
            </a:lvl3pPr>
            <a:lvl4pPr marL="1828800" lvl="3" indent="-342900" algn="l">
              <a:lnSpc>
                <a:spcPct val="94000"/>
              </a:lnSpc>
              <a:spcBef>
                <a:spcPts val="500"/>
              </a:spcBef>
              <a:spcAft>
                <a:spcPts val="0"/>
              </a:spcAft>
              <a:buClr>
                <a:schemeClr val="dk2"/>
              </a:buClr>
              <a:buSzPts val="1800"/>
              <a:buChar char="–"/>
              <a:defRPr>
                <a:solidFill>
                  <a:schemeClr val="dk2"/>
                </a:solidFill>
              </a:defRPr>
            </a:lvl4pPr>
            <a:lvl5pPr marL="2286000" lvl="4" indent="-330200" algn="l">
              <a:lnSpc>
                <a:spcPct val="94000"/>
              </a:lnSpc>
              <a:spcBef>
                <a:spcPts val="500"/>
              </a:spcBef>
              <a:spcAft>
                <a:spcPts val="0"/>
              </a:spcAft>
              <a:buClr>
                <a:schemeClr val="dk2"/>
              </a:buClr>
              <a:buSzPts val="1600"/>
              <a:buChar char="■"/>
              <a:defRPr>
                <a:solidFill>
                  <a:schemeClr val="dk2"/>
                </a:solidFill>
              </a:defRPr>
            </a:lvl5pPr>
            <a:lvl6pPr marL="2743200" lvl="5" indent="-342900" algn="l">
              <a:lnSpc>
                <a:spcPct val="94000"/>
              </a:lnSpc>
              <a:spcBef>
                <a:spcPts val="500"/>
              </a:spcBef>
              <a:spcAft>
                <a:spcPts val="0"/>
              </a:spcAft>
              <a:buClr>
                <a:schemeClr val="dk2"/>
              </a:buClr>
              <a:buSzPts val="1800"/>
              <a:buChar char="–"/>
              <a:defRPr/>
            </a:lvl6pPr>
            <a:lvl7pPr marL="3200400" lvl="6" indent="-342900" algn="l">
              <a:lnSpc>
                <a:spcPct val="94000"/>
              </a:lnSpc>
              <a:spcBef>
                <a:spcPts val="500"/>
              </a:spcBef>
              <a:spcAft>
                <a:spcPts val="0"/>
              </a:spcAft>
              <a:buClr>
                <a:schemeClr val="dk2"/>
              </a:buClr>
              <a:buSzPts val="1800"/>
              <a:buChar char="■"/>
              <a:defRPr/>
            </a:lvl7pPr>
            <a:lvl8pPr marL="3657600" lvl="7" indent="-342900" algn="l">
              <a:lnSpc>
                <a:spcPct val="94000"/>
              </a:lnSpc>
              <a:spcBef>
                <a:spcPts val="500"/>
              </a:spcBef>
              <a:spcAft>
                <a:spcPts val="0"/>
              </a:spcAft>
              <a:buClr>
                <a:schemeClr val="dk2"/>
              </a:buClr>
              <a:buSzPts val="1800"/>
              <a:buChar char="–"/>
              <a:defRPr/>
            </a:lvl8pPr>
            <a:lvl9pPr marL="4114800" lvl="8" indent="-342900" algn="l">
              <a:lnSpc>
                <a:spcPct val="94000"/>
              </a:lnSpc>
              <a:spcBef>
                <a:spcPts val="500"/>
              </a:spcBef>
              <a:spcAft>
                <a:spcPts val="200"/>
              </a:spcAft>
              <a:buClr>
                <a:schemeClr val="dk2"/>
              </a:buClr>
              <a:buSzPts val="1800"/>
              <a:buChar char="■"/>
              <a:defRPr/>
            </a:lvl9pPr>
          </a:lstStyle>
          <a:p>
            <a:endParaRPr/>
          </a:p>
        </p:txBody>
      </p:sp>
      <p:sp>
        <p:nvSpPr>
          <p:cNvPr id="47" name="Google Shape;47;p17"/>
          <p:cNvSpPr txBox="1">
            <a:spLocks noGrp="1"/>
          </p:cNvSpPr>
          <p:nvPr>
            <p:ph type="dt" idx="10"/>
          </p:nvPr>
        </p:nvSpPr>
        <p:spPr>
          <a:xfrm>
            <a:off x="1390650" y="6453386"/>
            <a:ext cx="1204572"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7"/>
          <p:cNvSpPr txBox="1">
            <a:spLocks noGrp="1"/>
          </p:cNvSpPr>
          <p:nvPr>
            <p:ph type="ftr" idx="11"/>
          </p:nvPr>
        </p:nvSpPr>
        <p:spPr>
          <a:xfrm>
            <a:off x="2893564" y="6453386"/>
            <a:ext cx="6280830"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7"/>
          <p:cNvSpPr txBox="1">
            <a:spLocks noGrp="1"/>
          </p:cNvSpPr>
          <p:nvPr>
            <p:ph type="sldNum" idx="12"/>
          </p:nvPr>
        </p:nvSpPr>
        <p:spPr>
          <a:xfrm>
            <a:off x="9472736" y="6453386"/>
            <a:ext cx="1596292" cy="4046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18"/>
          <p:cNvSpPr txBox="1">
            <a:spLocks noGrp="1"/>
          </p:cNvSpPr>
          <p:nvPr>
            <p:ph type="title"/>
          </p:nvPr>
        </p:nvSpPr>
        <p:spPr>
          <a:xfrm>
            <a:off x="1371600" y="685800"/>
            <a:ext cx="9601200" cy="1485900"/>
          </a:xfrm>
          <a:prstGeom prst="rect">
            <a:avLst/>
          </a:prstGeom>
          <a:noFill/>
          <a:ln>
            <a:noFill/>
          </a:ln>
        </p:spPr>
        <p:txBody>
          <a:bodyPr spcFirstLastPara="1" wrap="square" lIns="91425" tIns="45700" rIns="91425" bIns="45700" anchor="t" anchorCtr="0">
            <a:normAutofit/>
          </a:bodyPr>
          <a:lstStyle>
            <a:lvl1pPr lvl="0" algn="l">
              <a:lnSpc>
                <a:spcPct val="89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8"/>
          <p:cNvSpPr txBox="1">
            <a:spLocks noGrp="1"/>
          </p:cNvSpPr>
          <p:nvPr>
            <p:ph type="dt" idx="10"/>
          </p:nvPr>
        </p:nvSpPr>
        <p:spPr>
          <a:xfrm>
            <a:off x="1390650" y="6453386"/>
            <a:ext cx="1204572"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8"/>
          <p:cNvSpPr txBox="1">
            <a:spLocks noGrp="1"/>
          </p:cNvSpPr>
          <p:nvPr>
            <p:ph type="ftr" idx="11"/>
          </p:nvPr>
        </p:nvSpPr>
        <p:spPr>
          <a:xfrm>
            <a:off x="2893564" y="6453386"/>
            <a:ext cx="6280830"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8"/>
          <p:cNvSpPr txBox="1">
            <a:spLocks noGrp="1"/>
          </p:cNvSpPr>
          <p:nvPr>
            <p:ph type="sldNum" idx="12"/>
          </p:nvPr>
        </p:nvSpPr>
        <p:spPr>
          <a:xfrm>
            <a:off x="9472736" y="6453386"/>
            <a:ext cx="1596292" cy="4046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9"/>
          <p:cNvSpPr txBox="1">
            <a:spLocks noGrp="1"/>
          </p:cNvSpPr>
          <p:nvPr>
            <p:ph type="dt" idx="10"/>
          </p:nvPr>
        </p:nvSpPr>
        <p:spPr>
          <a:xfrm>
            <a:off x="1390650" y="6453386"/>
            <a:ext cx="1204572"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9"/>
          <p:cNvSpPr txBox="1">
            <a:spLocks noGrp="1"/>
          </p:cNvSpPr>
          <p:nvPr>
            <p:ph type="ftr" idx="11"/>
          </p:nvPr>
        </p:nvSpPr>
        <p:spPr>
          <a:xfrm>
            <a:off x="2893564" y="6453386"/>
            <a:ext cx="6280830"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9"/>
          <p:cNvSpPr txBox="1">
            <a:spLocks noGrp="1"/>
          </p:cNvSpPr>
          <p:nvPr>
            <p:ph type="sldNum" idx="12"/>
          </p:nvPr>
        </p:nvSpPr>
        <p:spPr>
          <a:xfrm>
            <a:off x="9472736" y="6453386"/>
            <a:ext cx="1596292" cy="4046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59"/>
        <p:cNvGrpSpPr/>
        <p:nvPr/>
      </p:nvGrpSpPr>
      <p:grpSpPr>
        <a:xfrm>
          <a:off x="0" y="0"/>
          <a:ext cx="0" cy="0"/>
          <a:chOff x="0" y="0"/>
          <a:chExt cx="0" cy="0"/>
        </a:xfrm>
      </p:grpSpPr>
      <p:sp>
        <p:nvSpPr>
          <p:cNvPr id="60" name="Google Shape;60;p20" title="Background Shape"/>
          <p:cNvSpPr/>
          <p:nvPr/>
        </p:nvSpPr>
        <p:spPr>
          <a:xfrm>
            <a:off x="0" y="376"/>
            <a:ext cx="5303520" cy="685762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0"/>
          <p:cNvSpPr txBox="1">
            <a:spLocks noGrp="1"/>
          </p:cNvSpPr>
          <p:nvPr>
            <p:ph type="title"/>
          </p:nvPr>
        </p:nvSpPr>
        <p:spPr>
          <a:xfrm>
            <a:off x="723900" y="685800"/>
            <a:ext cx="3855720" cy="2157884"/>
          </a:xfrm>
          <a:prstGeom prst="rect">
            <a:avLst/>
          </a:prstGeom>
          <a:noFill/>
          <a:ln>
            <a:noFill/>
          </a:ln>
        </p:spPr>
        <p:txBody>
          <a:bodyPr spcFirstLastPara="1" wrap="square" lIns="91425" tIns="45700" rIns="91425" bIns="45700" anchor="t" anchorCtr="0">
            <a:noAutofit/>
          </a:bodyPr>
          <a:lstStyle>
            <a:lvl1pPr lvl="0" algn="l">
              <a:lnSpc>
                <a:spcPct val="84000"/>
              </a:lnSpc>
              <a:spcBef>
                <a:spcPts val="0"/>
              </a:spcBef>
              <a:spcAft>
                <a:spcPts val="0"/>
              </a:spcAft>
              <a:buClr>
                <a:schemeClr val="dk2"/>
              </a:buClr>
              <a:buSzPts val="4800"/>
              <a:buFont typeface="Libre Franklin"/>
              <a:buNone/>
              <a:defRPr sz="48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20"/>
          <p:cNvSpPr txBox="1">
            <a:spLocks noGrp="1"/>
          </p:cNvSpPr>
          <p:nvPr>
            <p:ph type="body" idx="1"/>
          </p:nvPr>
        </p:nvSpPr>
        <p:spPr>
          <a:xfrm>
            <a:off x="6256020" y="685801"/>
            <a:ext cx="5212080" cy="5175250"/>
          </a:xfrm>
          <a:prstGeom prst="rect">
            <a:avLst/>
          </a:prstGeom>
          <a:noFill/>
          <a:ln>
            <a:noFill/>
          </a:ln>
        </p:spPr>
        <p:txBody>
          <a:bodyPr spcFirstLastPara="1" wrap="square" lIns="91425" tIns="45700" rIns="91425" bIns="45700" anchor="t" anchorCtr="0">
            <a:normAutofit/>
          </a:bodyPr>
          <a:lstStyle>
            <a:lvl1pPr marL="457200" lvl="0" indent="-355600" algn="l">
              <a:lnSpc>
                <a:spcPct val="94000"/>
              </a:lnSpc>
              <a:spcBef>
                <a:spcPts val="1000"/>
              </a:spcBef>
              <a:spcAft>
                <a:spcPts val="0"/>
              </a:spcAft>
              <a:buClr>
                <a:schemeClr val="dk2"/>
              </a:buClr>
              <a:buSzPts val="2000"/>
              <a:buChar char="■"/>
              <a:defRPr sz="2000"/>
            </a:lvl1pPr>
            <a:lvl2pPr marL="914400" lvl="1" indent="-355600" algn="l">
              <a:lnSpc>
                <a:spcPct val="94000"/>
              </a:lnSpc>
              <a:spcBef>
                <a:spcPts val="500"/>
              </a:spcBef>
              <a:spcAft>
                <a:spcPts val="0"/>
              </a:spcAft>
              <a:buClr>
                <a:schemeClr val="dk2"/>
              </a:buClr>
              <a:buSzPts val="2000"/>
              <a:buChar char="–"/>
              <a:defRPr sz="2000"/>
            </a:lvl2pPr>
            <a:lvl3pPr marL="1371600" lvl="2" indent="-342900" algn="l">
              <a:lnSpc>
                <a:spcPct val="94000"/>
              </a:lnSpc>
              <a:spcBef>
                <a:spcPts val="500"/>
              </a:spcBef>
              <a:spcAft>
                <a:spcPts val="0"/>
              </a:spcAft>
              <a:buClr>
                <a:schemeClr val="dk2"/>
              </a:buClr>
              <a:buSzPts val="1800"/>
              <a:buChar char="■"/>
              <a:defRPr sz="1800"/>
            </a:lvl3pPr>
            <a:lvl4pPr marL="1828800" lvl="3" indent="-342900" algn="l">
              <a:lnSpc>
                <a:spcPct val="94000"/>
              </a:lnSpc>
              <a:spcBef>
                <a:spcPts val="500"/>
              </a:spcBef>
              <a:spcAft>
                <a:spcPts val="0"/>
              </a:spcAft>
              <a:buClr>
                <a:schemeClr val="dk2"/>
              </a:buClr>
              <a:buSzPts val="1800"/>
              <a:buChar char="–"/>
              <a:defRPr sz="1800"/>
            </a:lvl4pPr>
            <a:lvl5pPr marL="2286000" lvl="4" indent="-330200" algn="l">
              <a:lnSpc>
                <a:spcPct val="94000"/>
              </a:lnSpc>
              <a:spcBef>
                <a:spcPts val="500"/>
              </a:spcBef>
              <a:spcAft>
                <a:spcPts val="0"/>
              </a:spcAft>
              <a:buClr>
                <a:schemeClr val="dk2"/>
              </a:buClr>
              <a:buSzPts val="1600"/>
              <a:buChar char="■"/>
              <a:defRPr sz="1600"/>
            </a:lvl5pPr>
            <a:lvl6pPr marL="2743200" lvl="5" indent="-330200" algn="l">
              <a:lnSpc>
                <a:spcPct val="94000"/>
              </a:lnSpc>
              <a:spcBef>
                <a:spcPts val="500"/>
              </a:spcBef>
              <a:spcAft>
                <a:spcPts val="0"/>
              </a:spcAft>
              <a:buClr>
                <a:schemeClr val="dk2"/>
              </a:buClr>
              <a:buSzPts val="1600"/>
              <a:buChar char="–"/>
              <a:defRPr sz="1600"/>
            </a:lvl6pPr>
            <a:lvl7pPr marL="3200400" lvl="6" indent="-330200" algn="l">
              <a:lnSpc>
                <a:spcPct val="94000"/>
              </a:lnSpc>
              <a:spcBef>
                <a:spcPts val="500"/>
              </a:spcBef>
              <a:spcAft>
                <a:spcPts val="0"/>
              </a:spcAft>
              <a:buClr>
                <a:schemeClr val="dk2"/>
              </a:buClr>
              <a:buSzPts val="1600"/>
              <a:buChar char="■"/>
              <a:defRPr sz="1600"/>
            </a:lvl7pPr>
            <a:lvl8pPr marL="3657600" lvl="7" indent="-330200" algn="l">
              <a:lnSpc>
                <a:spcPct val="94000"/>
              </a:lnSpc>
              <a:spcBef>
                <a:spcPts val="500"/>
              </a:spcBef>
              <a:spcAft>
                <a:spcPts val="0"/>
              </a:spcAft>
              <a:buClr>
                <a:schemeClr val="dk2"/>
              </a:buClr>
              <a:buSzPts val="1600"/>
              <a:buChar char="–"/>
              <a:defRPr sz="1600"/>
            </a:lvl8pPr>
            <a:lvl9pPr marL="4114800" lvl="8" indent="-330200" algn="l">
              <a:lnSpc>
                <a:spcPct val="94000"/>
              </a:lnSpc>
              <a:spcBef>
                <a:spcPts val="500"/>
              </a:spcBef>
              <a:spcAft>
                <a:spcPts val="200"/>
              </a:spcAft>
              <a:buClr>
                <a:schemeClr val="dk2"/>
              </a:buClr>
              <a:buSzPts val="1600"/>
              <a:buChar char="■"/>
              <a:defRPr sz="1600"/>
            </a:lvl9pPr>
          </a:lstStyle>
          <a:p>
            <a:endParaRPr/>
          </a:p>
        </p:txBody>
      </p:sp>
      <p:sp>
        <p:nvSpPr>
          <p:cNvPr id="63" name="Google Shape;63;p20"/>
          <p:cNvSpPr txBox="1">
            <a:spLocks noGrp="1"/>
          </p:cNvSpPr>
          <p:nvPr>
            <p:ph type="body" idx="2"/>
          </p:nvPr>
        </p:nvSpPr>
        <p:spPr>
          <a:xfrm>
            <a:off x="723900" y="2856344"/>
            <a:ext cx="3855720" cy="3011056"/>
          </a:xfrm>
          <a:prstGeom prst="rect">
            <a:avLst/>
          </a:prstGeom>
          <a:noFill/>
          <a:ln>
            <a:noFill/>
          </a:ln>
        </p:spPr>
        <p:txBody>
          <a:bodyPr spcFirstLastPara="1" wrap="square" lIns="91425" tIns="45700" rIns="91425" bIns="45700" anchor="t" anchorCtr="0">
            <a:normAutofit/>
          </a:bodyPr>
          <a:lstStyle>
            <a:lvl1pPr marL="457200" lvl="0" indent="-228600" algn="l">
              <a:lnSpc>
                <a:spcPct val="113000"/>
              </a:lnSpc>
              <a:spcBef>
                <a:spcPts val="0"/>
              </a:spcBef>
              <a:spcAft>
                <a:spcPts val="0"/>
              </a:spcAft>
              <a:buClr>
                <a:schemeClr val="dk2"/>
              </a:buClr>
              <a:buSzPts val="1600"/>
              <a:buNone/>
              <a:defRPr sz="1600"/>
            </a:lvl1pPr>
            <a:lvl2pPr marL="914400" lvl="1" indent="-228600" algn="l">
              <a:lnSpc>
                <a:spcPct val="94000"/>
              </a:lnSpc>
              <a:spcBef>
                <a:spcPts val="1500"/>
              </a:spcBef>
              <a:spcAft>
                <a:spcPts val="0"/>
              </a:spcAft>
              <a:buClr>
                <a:schemeClr val="dk2"/>
              </a:buClr>
              <a:buSzPts val="1400"/>
              <a:buNone/>
              <a:defRPr sz="1400"/>
            </a:lvl2pPr>
            <a:lvl3pPr marL="1371600" lvl="2" indent="-228600" algn="l">
              <a:lnSpc>
                <a:spcPct val="94000"/>
              </a:lnSpc>
              <a:spcBef>
                <a:spcPts val="500"/>
              </a:spcBef>
              <a:spcAft>
                <a:spcPts val="0"/>
              </a:spcAft>
              <a:buClr>
                <a:schemeClr val="dk2"/>
              </a:buClr>
              <a:buSzPts val="1200"/>
              <a:buNone/>
              <a:defRPr sz="1200"/>
            </a:lvl3pPr>
            <a:lvl4pPr marL="1828800" lvl="3" indent="-228600" algn="l">
              <a:lnSpc>
                <a:spcPct val="94000"/>
              </a:lnSpc>
              <a:spcBef>
                <a:spcPts val="500"/>
              </a:spcBef>
              <a:spcAft>
                <a:spcPts val="0"/>
              </a:spcAft>
              <a:buClr>
                <a:schemeClr val="dk2"/>
              </a:buClr>
              <a:buSzPts val="1000"/>
              <a:buNone/>
              <a:defRPr sz="1000"/>
            </a:lvl4pPr>
            <a:lvl5pPr marL="2286000" lvl="4" indent="-228600" algn="l">
              <a:lnSpc>
                <a:spcPct val="94000"/>
              </a:lnSpc>
              <a:spcBef>
                <a:spcPts val="500"/>
              </a:spcBef>
              <a:spcAft>
                <a:spcPts val="0"/>
              </a:spcAft>
              <a:buClr>
                <a:schemeClr val="dk2"/>
              </a:buClr>
              <a:buSzPts val="1000"/>
              <a:buNone/>
              <a:defRPr sz="1000"/>
            </a:lvl5pPr>
            <a:lvl6pPr marL="2743200" lvl="5" indent="-228600" algn="l">
              <a:lnSpc>
                <a:spcPct val="94000"/>
              </a:lnSpc>
              <a:spcBef>
                <a:spcPts val="500"/>
              </a:spcBef>
              <a:spcAft>
                <a:spcPts val="0"/>
              </a:spcAft>
              <a:buClr>
                <a:schemeClr val="dk2"/>
              </a:buClr>
              <a:buSzPts val="1000"/>
              <a:buNone/>
              <a:defRPr sz="1000"/>
            </a:lvl6pPr>
            <a:lvl7pPr marL="3200400" lvl="6" indent="-228600" algn="l">
              <a:lnSpc>
                <a:spcPct val="94000"/>
              </a:lnSpc>
              <a:spcBef>
                <a:spcPts val="500"/>
              </a:spcBef>
              <a:spcAft>
                <a:spcPts val="0"/>
              </a:spcAft>
              <a:buClr>
                <a:schemeClr val="dk2"/>
              </a:buClr>
              <a:buSzPts val="1000"/>
              <a:buNone/>
              <a:defRPr sz="1000"/>
            </a:lvl7pPr>
            <a:lvl8pPr marL="3657600" lvl="7" indent="-228600" algn="l">
              <a:lnSpc>
                <a:spcPct val="94000"/>
              </a:lnSpc>
              <a:spcBef>
                <a:spcPts val="500"/>
              </a:spcBef>
              <a:spcAft>
                <a:spcPts val="0"/>
              </a:spcAft>
              <a:buClr>
                <a:schemeClr val="dk2"/>
              </a:buClr>
              <a:buSzPts val="1000"/>
              <a:buNone/>
              <a:defRPr sz="1000"/>
            </a:lvl8pPr>
            <a:lvl9pPr marL="4114800" lvl="8" indent="-228600" algn="l">
              <a:lnSpc>
                <a:spcPct val="94000"/>
              </a:lnSpc>
              <a:spcBef>
                <a:spcPts val="500"/>
              </a:spcBef>
              <a:spcAft>
                <a:spcPts val="200"/>
              </a:spcAft>
              <a:buClr>
                <a:schemeClr val="dk2"/>
              </a:buClr>
              <a:buSzPts val="1000"/>
              <a:buNone/>
              <a:defRPr sz="1000"/>
            </a:lvl9pPr>
          </a:lstStyle>
          <a:p>
            <a:endParaRPr/>
          </a:p>
        </p:txBody>
      </p:sp>
      <p:sp>
        <p:nvSpPr>
          <p:cNvPr id="64" name="Google Shape;64;p20"/>
          <p:cNvSpPr txBox="1">
            <a:spLocks noGrp="1"/>
          </p:cNvSpPr>
          <p:nvPr>
            <p:ph type="dt" idx="10"/>
          </p:nvPr>
        </p:nvSpPr>
        <p:spPr>
          <a:xfrm>
            <a:off x="723900" y="6453386"/>
            <a:ext cx="1204572"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0"/>
          <p:cNvSpPr txBox="1">
            <a:spLocks noGrp="1"/>
          </p:cNvSpPr>
          <p:nvPr>
            <p:ph type="ftr" idx="11"/>
          </p:nvPr>
        </p:nvSpPr>
        <p:spPr>
          <a:xfrm>
            <a:off x="2205945" y="6453386"/>
            <a:ext cx="2373675"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0"/>
          <p:cNvSpPr txBox="1">
            <a:spLocks noGrp="1"/>
          </p:cNvSpPr>
          <p:nvPr>
            <p:ph type="sldNum" idx="12"/>
          </p:nvPr>
        </p:nvSpPr>
        <p:spPr>
          <a:xfrm>
            <a:off x="9883140" y="6453386"/>
            <a:ext cx="1596292" cy="4046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dk2"/>
                </a:solidFill>
                <a:latin typeface="Libre Franklin"/>
                <a:ea typeface="Libre Franklin"/>
                <a:cs typeface="Libre Franklin"/>
                <a:sym typeface="Libre Franklin"/>
              </a:defRPr>
            </a:lvl1pPr>
            <a:lvl2pPr marL="0" lvl="1" indent="0" algn="r">
              <a:spcBef>
                <a:spcPts val="0"/>
              </a:spcBef>
              <a:buNone/>
              <a:defRPr sz="1200" b="0" i="0" u="none" strike="noStrike" cap="none">
                <a:solidFill>
                  <a:schemeClr val="dk2"/>
                </a:solidFill>
                <a:latin typeface="Libre Franklin"/>
                <a:ea typeface="Libre Franklin"/>
                <a:cs typeface="Libre Franklin"/>
                <a:sym typeface="Libre Franklin"/>
              </a:defRPr>
            </a:lvl2pPr>
            <a:lvl3pPr marL="0" lvl="2" indent="0" algn="r">
              <a:spcBef>
                <a:spcPts val="0"/>
              </a:spcBef>
              <a:buNone/>
              <a:defRPr sz="1200" b="0" i="0" u="none" strike="noStrike" cap="none">
                <a:solidFill>
                  <a:schemeClr val="dk2"/>
                </a:solidFill>
                <a:latin typeface="Libre Franklin"/>
                <a:ea typeface="Libre Franklin"/>
                <a:cs typeface="Libre Franklin"/>
                <a:sym typeface="Libre Franklin"/>
              </a:defRPr>
            </a:lvl3pPr>
            <a:lvl4pPr marL="0" lvl="3" indent="0" algn="r">
              <a:spcBef>
                <a:spcPts val="0"/>
              </a:spcBef>
              <a:buNone/>
              <a:defRPr sz="1200" b="0" i="0" u="none" strike="noStrike" cap="none">
                <a:solidFill>
                  <a:schemeClr val="dk2"/>
                </a:solidFill>
                <a:latin typeface="Libre Franklin"/>
                <a:ea typeface="Libre Franklin"/>
                <a:cs typeface="Libre Franklin"/>
                <a:sym typeface="Libre Franklin"/>
              </a:defRPr>
            </a:lvl4pPr>
            <a:lvl5pPr marL="0" lvl="4" indent="0" algn="r">
              <a:spcBef>
                <a:spcPts val="0"/>
              </a:spcBef>
              <a:buNone/>
              <a:defRPr sz="1200" b="0" i="0" u="none" strike="noStrike" cap="none">
                <a:solidFill>
                  <a:schemeClr val="dk2"/>
                </a:solidFill>
                <a:latin typeface="Libre Franklin"/>
                <a:ea typeface="Libre Franklin"/>
                <a:cs typeface="Libre Franklin"/>
                <a:sym typeface="Libre Franklin"/>
              </a:defRPr>
            </a:lvl5pPr>
            <a:lvl6pPr marL="0" lvl="5" indent="0" algn="r">
              <a:spcBef>
                <a:spcPts val="0"/>
              </a:spcBef>
              <a:buNone/>
              <a:defRPr sz="1200" b="0" i="0" u="none" strike="noStrike" cap="none">
                <a:solidFill>
                  <a:schemeClr val="dk2"/>
                </a:solidFill>
                <a:latin typeface="Libre Franklin"/>
                <a:ea typeface="Libre Franklin"/>
                <a:cs typeface="Libre Franklin"/>
                <a:sym typeface="Libre Franklin"/>
              </a:defRPr>
            </a:lvl6pPr>
            <a:lvl7pPr marL="0" lvl="6" indent="0" algn="r">
              <a:spcBef>
                <a:spcPts val="0"/>
              </a:spcBef>
              <a:buNone/>
              <a:defRPr sz="1200" b="0" i="0" u="none" strike="noStrike" cap="none">
                <a:solidFill>
                  <a:schemeClr val="dk2"/>
                </a:solidFill>
                <a:latin typeface="Libre Franklin"/>
                <a:ea typeface="Libre Franklin"/>
                <a:cs typeface="Libre Franklin"/>
                <a:sym typeface="Libre Franklin"/>
              </a:defRPr>
            </a:lvl7pPr>
            <a:lvl8pPr marL="0" lvl="7" indent="0" algn="r">
              <a:spcBef>
                <a:spcPts val="0"/>
              </a:spcBef>
              <a:buNone/>
              <a:defRPr sz="1200" b="0" i="0" u="none" strike="noStrike" cap="none">
                <a:solidFill>
                  <a:schemeClr val="dk2"/>
                </a:solidFill>
                <a:latin typeface="Libre Franklin"/>
                <a:ea typeface="Libre Franklin"/>
                <a:cs typeface="Libre Franklin"/>
                <a:sym typeface="Libre Franklin"/>
              </a:defRPr>
            </a:lvl8pPr>
            <a:lvl9pPr marL="0" lvl="8" indent="0" algn="r">
              <a:spcBef>
                <a:spcPts val="0"/>
              </a:spcBef>
              <a:buNone/>
              <a:defRPr sz="1200" b="0" i="0" u="none" strike="noStrike" cap="none">
                <a:solidFill>
                  <a:schemeClr val="dk2"/>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GB"/>
              <a:t>‹#›</a:t>
            </a:fld>
            <a:endParaRPr/>
          </a:p>
        </p:txBody>
      </p:sp>
      <p:sp>
        <p:nvSpPr>
          <p:cNvPr id="67" name="Google Shape;67;p20" title="Divider Bar"/>
          <p:cNvSpPr/>
          <p:nvPr/>
        </p:nvSpPr>
        <p:spPr>
          <a:xfrm>
            <a:off x="5303520" y="376"/>
            <a:ext cx="228600"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68"/>
        <p:cNvGrpSpPr/>
        <p:nvPr/>
      </p:nvGrpSpPr>
      <p:grpSpPr>
        <a:xfrm>
          <a:off x="0" y="0"/>
          <a:ext cx="0" cy="0"/>
          <a:chOff x="0" y="0"/>
          <a:chExt cx="0" cy="0"/>
        </a:xfrm>
      </p:grpSpPr>
      <p:sp>
        <p:nvSpPr>
          <p:cNvPr id="69" name="Google Shape;69;p21" title="Background Shape"/>
          <p:cNvSpPr/>
          <p:nvPr/>
        </p:nvSpPr>
        <p:spPr>
          <a:xfrm>
            <a:off x="0" y="376"/>
            <a:ext cx="5303520" cy="685762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1"/>
          <p:cNvSpPr txBox="1">
            <a:spLocks noGrp="1"/>
          </p:cNvSpPr>
          <p:nvPr>
            <p:ph type="title"/>
          </p:nvPr>
        </p:nvSpPr>
        <p:spPr>
          <a:xfrm>
            <a:off x="723900" y="685800"/>
            <a:ext cx="3855720" cy="2157884"/>
          </a:xfrm>
          <a:prstGeom prst="rect">
            <a:avLst/>
          </a:prstGeom>
          <a:noFill/>
          <a:ln>
            <a:noFill/>
          </a:ln>
        </p:spPr>
        <p:txBody>
          <a:bodyPr spcFirstLastPara="1" wrap="square" lIns="91425" tIns="45700" rIns="91425" bIns="45700" anchor="t" anchorCtr="0">
            <a:normAutofit/>
          </a:bodyPr>
          <a:lstStyle>
            <a:lvl1pPr lvl="0" algn="l">
              <a:lnSpc>
                <a:spcPct val="84000"/>
              </a:lnSpc>
              <a:spcBef>
                <a:spcPts val="0"/>
              </a:spcBef>
              <a:spcAft>
                <a:spcPts val="0"/>
              </a:spcAft>
              <a:buClr>
                <a:schemeClr val="dk2"/>
              </a:buClr>
              <a:buSzPts val="4800"/>
              <a:buFont typeface="Libre Franklin"/>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21"/>
          <p:cNvSpPr>
            <a:spLocks noGrp="1"/>
          </p:cNvSpPr>
          <p:nvPr>
            <p:ph type="pic" idx="2"/>
          </p:nvPr>
        </p:nvSpPr>
        <p:spPr>
          <a:xfrm>
            <a:off x="5532120" y="0"/>
            <a:ext cx="6659880" cy="6857999"/>
          </a:xfrm>
          <a:prstGeom prst="rect">
            <a:avLst/>
          </a:prstGeom>
          <a:noFill/>
          <a:ln>
            <a:noFill/>
          </a:ln>
        </p:spPr>
      </p:sp>
      <p:sp>
        <p:nvSpPr>
          <p:cNvPr id="72" name="Google Shape;72;p21"/>
          <p:cNvSpPr txBox="1">
            <a:spLocks noGrp="1"/>
          </p:cNvSpPr>
          <p:nvPr>
            <p:ph type="body" idx="1"/>
          </p:nvPr>
        </p:nvSpPr>
        <p:spPr>
          <a:xfrm>
            <a:off x="723900" y="2855968"/>
            <a:ext cx="3855720" cy="3011432"/>
          </a:xfrm>
          <a:prstGeom prst="rect">
            <a:avLst/>
          </a:prstGeom>
          <a:noFill/>
          <a:ln>
            <a:noFill/>
          </a:ln>
        </p:spPr>
        <p:txBody>
          <a:bodyPr spcFirstLastPara="1" wrap="square" lIns="91425" tIns="45700" rIns="91425" bIns="45700" anchor="t" anchorCtr="0">
            <a:normAutofit/>
          </a:bodyPr>
          <a:lstStyle>
            <a:lvl1pPr marL="457200" lvl="0" indent="-228600" algn="l">
              <a:lnSpc>
                <a:spcPct val="113000"/>
              </a:lnSpc>
              <a:spcBef>
                <a:spcPts val="0"/>
              </a:spcBef>
              <a:spcAft>
                <a:spcPts val="0"/>
              </a:spcAft>
              <a:buClr>
                <a:schemeClr val="dk2"/>
              </a:buClr>
              <a:buSzPts val="1600"/>
              <a:buNone/>
              <a:defRPr sz="1600"/>
            </a:lvl1pPr>
            <a:lvl2pPr marL="914400" lvl="1" indent="-228600" algn="l">
              <a:lnSpc>
                <a:spcPct val="94000"/>
              </a:lnSpc>
              <a:spcBef>
                <a:spcPts val="1500"/>
              </a:spcBef>
              <a:spcAft>
                <a:spcPts val="0"/>
              </a:spcAft>
              <a:buClr>
                <a:schemeClr val="dk2"/>
              </a:buClr>
              <a:buSzPts val="1400"/>
              <a:buNone/>
              <a:defRPr sz="1400"/>
            </a:lvl2pPr>
            <a:lvl3pPr marL="1371600" lvl="2" indent="-228600" algn="l">
              <a:lnSpc>
                <a:spcPct val="94000"/>
              </a:lnSpc>
              <a:spcBef>
                <a:spcPts val="500"/>
              </a:spcBef>
              <a:spcAft>
                <a:spcPts val="0"/>
              </a:spcAft>
              <a:buClr>
                <a:schemeClr val="dk2"/>
              </a:buClr>
              <a:buSzPts val="1200"/>
              <a:buNone/>
              <a:defRPr sz="1200"/>
            </a:lvl3pPr>
            <a:lvl4pPr marL="1828800" lvl="3" indent="-228600" algn="l">
              <a:lnSpc>
                <a:spcPct val="94000"/>
              </a:lnSpc>
              <a:spcBef>
                <a:spcPts val="500"/>
              </a:spcBef>
              <a:spcAft>
                <a:spcPts val="0"/>
              </a:spcAft>
              <a:buClr>
                <a:schemeClr val="dk2"/>
              </a:buClr>
              <a:buSzPts val="1000"/>
              <a:buNone/>
              <a:defRPr sz="1000"/>
            </a:lvl4pPr>
            <a:lvl5pPr marL="2286000" lvl="4" indent="-228600" algn="l">
              <a:lnSpc>
                <a:spcPct val="94000"/>
              </a:lnSpc>
              <a:spcBef>
                <a:spcPts val="500"/>
              </a:spcBef>
              <a:spcAft>
                <a:spcPts val="0"/>
              </a:spcAft>
              <a:buClr>
                <a:schemeClr val="dk2"/>
              </a:buClr>
              <a:buSzPts val="1000"/>
              <a:buNone/>
              <a:defRPr sz="1000"/>
            </a:lvl5pPr>
            <a:lvl6pPr marL="2743200" lvl="5" indent="-228600" algn="l">
              <a:lnSpc>
                <a:spcPct val="94000"/>
              </a:lnSpc>
              <a:spcBef>
                <a:spcPts val="500"/>
              </a:spcBef>
              <a:spcAft>
                <a:spcPts val="0"/>
              </a:spcAft>
              <a:buClr>
                <a:schemeClr val="dk2"/>
              </a:buClr>
              <a:buSzPts val="1000"/>
              <a:buNone/>
              <a:defRPr sz="1000"/>
            </a:lvl6pPr>
            <a:lvl7pPr marL="3200400" lvl="6" indent="-228600" algn="l">
              <a:lnSpc>
                <a:spcPct val="94000"/>
              </a:lnSpc>
              <a:spcBef>
                <a:spcPts val="500"/>
              </a:spcBef>
              <a:spcAft>
                <a:spcPts val="0"/>
              </a:spcAft>
              <a:buClr>
                <a:schemeClr val="dk2"/>
              </a:buClr>
              <a:buSzPts val="1000"/>
              <a:buNone/>
              <a:defRPr sz="1000"/>
            </a:lvl7pPr>
            <a:lvl8pPr marL="3657600" lvl="7" indent="-228600" algn="l">
              <a:lnSpc>
                <a:spcPct val="94000"/>
              </a:lnSpc>
              <a:spcBef>
                <a:spcPts val="500"/>
              </a:spcBef>
              <a:spcAft>
                <a:spcPts val="0"/>
              </a:spcAft>
              <a:buClr>
                <a:schemeClr val="dk2"/>
              </a:buClr>
              <a:buSzPts val="1000"/>
              <a:buNone/>
              <a:defRPr sz="1000"/>
            </a:lvl8pPr>
            <a:lvl9pPr marL="4114800" lvl="8" indent="-228600" algn="l">
              <a:lnSpc>
                <a:spcPct val="94000"/>
              </a:lnSpc>
              <a:spcBef>
                <a:spcPts val="500"/>
              </a:spcBef>
              <a:spcAft>
                <a:spcPts val="200"/>
              </a:spcAft>
              <a:buClr>
                <a:schemeClr val="dk2"/>
              </a:buClr>
              <a:buSzPts val="1000"/>
              <a:buNone/>
              <a:defRPr sz="1000"/>
            </a:lvl9pPr>
          </a:lstStyle>
          <a:p>
            <a:endParaRPr/>
          </a:p>
        </p:txBody>
      </p:sp>
      <p:sp>
        <p:nvSpPr>
          <p:cNvPr id="73" name="Google Shape;73;p21"/>
          <p:cNvSpPr txBox="1">
            <a:spLocks noGrp="1"/>
          </p:cNvSpPr>
          <p:nvPr>
            <p:ph type="dt" idx="10"/>
          </p:nvPr>
        </p:nvSpPr>
        <p:spPr>
          <a:xfrm>
            <a:off x="723900" y="6453386"/>
            <a:ext cx="1204572"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1"/>
          <p:cNvSpPr txBox="1">
            <a:spLocks noGrp="1"/>
          </p:cNvSpPr>
          <p:nvPr>
            <p:ph type="ftr" idx="11"/>
          </p:nvPr>
        </p:nvSpPr>
        <p:spPr>
          <a:xfrm>
            <a:off x="2205945" y="6453386"/>
            <a:ext cx="2373675" cy="4046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1"/>
          <p:cNvSpPr txBox="1">
            <a:spLocks noGrp="1"/>
          </p:cNvSpPr>
          <p:nvPr>
            <p:ph type="sldNum" idx="12"/>
          </p:nvPr>
        </p:nvSpPr>
        <p:spPr>
          <a:xfrm>
            <a:off x="9883140" y="6453386"/>
            <a:ext cx="1596292" cy="4046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dk2"/>
                </a:solidFill>
                <a:latin typeface="Libre Franklin"/>
                <a:ea typeface="Libre Franklin"/>
                <a:cs typeface="Libre Franklin"/>
                <a:sym typeface="Libre Franklin"/>
              </a:defRPr>
            </a:lvl1pPr>
            <a:lvl2pPr marL="0" lvl="1" indent="0" algn="r">
              <a:spcBef>
                <a:spcPts val="0"/>
              </a:spcBef>
              <a:buNone/>
              <a:defRPr sz="1200" b="0" i="0" u="none" strike="noStrike" cap="none">
                <a:solidFill>
                  <a:schemeClr val="dk2"/>
                </a:solidFill>
                <a:latin typeface="Libre Franklin"/>
                <a:ea typeface="Libre Franklin"/>
                <a:cs typeface="Libre Franklin"/>
                <a:sym typeface="Libre Franklin"/>
              </a:defRPr>
            </a:lvl2pPr>
            <a:lvl3pPr marL="0" lvl="2" indent="0" algn="r">
              <a:spcBef>
                <a:spcPts val="0"/>
              </a:spcBef>
              <a:buNone/>
              <a:defRPr sz="1200" b="0" i="0" u="none" strike="noStrike" cap="none">
                <a:solidFill>
                  <a:schemeClr val="dk2"/>
                </a:solidFill>
                <a:latin typeface="Libre Franklin"/>
                <a:ea typeface="Libre Franklin"/>
                <a:cs typeface="Libre Franklin"/>
                <a:sym typeface="Libre Franklin"/>
              </a:defRPr>
            </a:lvl3pPr>
            <a:lvl4pPr marL="0" lvl="3" indent="0" algn="r">
              <a:spcBef>
                <a:spcPts val="0"/>
              </a:spcBef>
              <a:buNone/>
              <a:defRPr sz="1200" b="0" i="0" u="none" strike="noStrike" cap="none">
                <a:solidFill>
                  <a:schemeClr val="dk2"/>
                </a:solidFill>
                <a:latin typeface="Libre Franklin"/>
                <a:ea typeface="Libre Franklin"/>
                <a:cs typeface="Libre Franklin"/>
                <a:sym typeface="Libre Franklin"/>
              </a:defRPr>
            </a:lvl4pPr>
            <a:lvl5pPr marL="0" lvl="4" indent="0" algn="r">
              <a:spcBef>
                <a:spcPts val="0"/>
              </a:spcBef>
              <a:buNone/>
              <a:defRPr sz="1200" b="0" i="0" u="none" strike="noStrike" cap="none">
                <a:solidFill>
                  <a:schemeClr val="dk2"/>
                </a:solidFill>
                <a:latin typeface="Libre Franklin"/>
                <a:ea typeface="Libre Franklin"/>
                <a:cs typeface="Libre Franklin"/>
                <a:sym typeface="Libre Franklin"/>
              </a:defRPr>
            </a:lvl5pPr>
            <a:lvl6pPr marL="0" lvl="5" indent="0" algn="r">
              <a:spcBef>
                <a:spcPts val="0"/>
              </a:spcBef>
              <a:buNone/>
              <a:defRPr sz="1200" b="0" i="0" u="none" strike="noStrike" cap="none">
                <a:solidFill>
                  <a:schemeClr val="dk2"/>
                </a:solidFill>
                <a:latin typeface="Libre Franklin"/>
                <a:ea typeface="Libre Franklin"/>
                <a:cs typeface="Libre Franklin"/>
                <a:sym typeface="Libre Franklin"/>
              </a:defRPr>
            </a:lvl6pPr>
            <a:lvl7pPr marL="0" lvl="6" indent="0" algn="r">
              <a:spcBef>
                <a:spcPts val="0"/>
              </a:spcBef>
              <a:buNone/>
              <a:defRPr sz="1200" b="0" i="0" u="none" strike="noStrike" cap="none">
                <a:solidFill>
                  <a:schemeClr val="dk2"/>
                </a:solidFill>
                <a:latin typeface="Libre Franklin"/>
                <a:ea typeface="Libre Franklin"/>
                <a:cs typeface="Libre Franklin"/>
                <a:sym typeface="Libre Franklin"/>
              </a:defRPr>
            </a:lvl7pPr>
            <a:lvl8pPr marL="0" lvl="7" indent="0" algn="r">
              <a:spcBef>
                <a:spcPts val="0"/>
              </a:spcBef>
              <a:buNone/>
              <a:defRPr sz="1200" b="0" i="0" u="none" strike="noStrike" cap="none">
                <a:solidFill>
                  <a:schemeClr val="dk2"/>
                </a:solidFill>
                <a:latin typeface="Libre Franklin"/>
                <a:ea typeface="Libre Franklin"/>
                <a:cs typeface="Libre Franklin"/>
                <a:sym typeface="Libre Franklin"/>
              </a:defRPr>
            </a:lvl8pPr>
            <a:lvl9pPr marL="0" lvl="8" indent="0" algn="r">
              <a:spcBef>
                <a:spcPts val="0"/>
              </a:spcBef>
              <a:buNone/>
              <a:defRPr sz="1200" b="0" i="0" u="none" strike="noStrike" cap="none">
                <a:solidFill>
                  <a:schemeClr val="dk2"/>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GB"/>
              <a:t>‹#›</a:t>
            </a:fld>
            <a:endParaRPr/>
          </a:p>
        </p:txBody>
      </p:sp>
      <p:sp>
        <p:nvSpPr>
          <p:cNvPr id="76" name="Google Shape;76;p21" title="Divider Bar"/>
          <p:cNvSpPr/>
          <p:nvPr/>
        </p:nvSpPr>
        <p:spPr>
          <a:xfrm>
            <a:off x="5303520" y="376"/>
            <a:ext cx="228600"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
        <p:cNvGrpSpPr/>
        <p:nvPr/>
      </p:nvGrpSpPr>
      <p:grpSpPr>
        <a:xfrm>
          <a:off x="0" y="0"/>
          <a:ext cx="0" cy="0"/>
          <a:chOff x="0" y="0"/>
          <a:chExt cx="0" cy="0"/>
        </a:xfrm>
      </p:grpSpPr>
      <p:sp>
        <p:nvSpPr>
          <p:cNvPr id="6" name="Google Shape;6;p12"/>
          <p:cNvSpPr txBox="1">
            <a:spLocks noGrp="1"/>
          </p:cNvSpPr>
          <p:nvPr>
            <p:ph type="title"/>
          </p:nvPr>
        </p:nvSpPr>
        <p:spPr>
          <a:xfrm>
            <a:off x="1371600" y="685800"/>
            <a:ext cx="9601200" cy="1485900"/>
          </a:xfrm>
          <a:prstGeom prst="rect">
            <a:avLst/>
          </a:prstGeom>
          <a:noFill/>
          <a:ln>
            <a:noFill/>
          </a:ln>
        </p:spPr>
        <p:txBody>
          <a:bodyPr spcFirstLastPara="1" wrap="square" lIns="91425" tIns="45700" rIns="91425" bIns="45700" anchor="t" anchorCtr="0">
            <a:normAutofit/>
          </a:bodyPr>
          <a:lstStyle>
            <a:lvl1pPr marR="0" lvl="0" algn="l" rtl="0">
              <a:lnSpc>
                <a:spcPct val="89000"/>
              </a:lnSpc>
              <a:spcBef>
                <a:spcPts val="0"/>
              </a:spcBef>
              <a:spcAft>
                <a:spcPts val="0"/>
              </a:spcAft>
              <a:buClr>
                <a:schemeClr val="dk2"/>
              </a:buClr>
              <a:buSzPts val="4400"/>
              <a:buFont typeface="Libre Franklin"/>
              <a:buNone/>
              <a:defRPr sz="4400" b="0" i="0" u="none" strike="noStrike" cap="none">
                <a:solidFill>
                  <a:schemeClr val="dk2"/>
                </a:solidFill>
                <a:latin typeface="Libre Franklin"/>
                <a:ea typeface="Libre Franklin"/>
                <a:cs typeface="Libre Franklin"/>
                <a:sym typeface="Libre Frankl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2"/>
          <p:cNvSpPr txBox="1">
            <a:spLocks noGrp="1"/>
          </p:cNvSpPr>
          <p:nvPr>
            <p:ph type="body" idx="1"/>
          </p:nvPr>
        </p:nvSpPr>
        <p:spPr>
          <a:xfrm>
            <a:off x="1371600" y="2286000"/>
            <a:ext cx="9601200" cy="3581400"/>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94000"/>
              </a:lnSpc>
              <a:spcBef>
                <a:spcPts val="1000"/>
              </a:spcBef>
              <a:spcAft>
                <a:spcPts val="0"/>
              </a:spcAft>
              <a:buClr>
                <a:schemeClr val="dk2"/>
              </a:buClr>
              <a:buSzPts val="2000"/>
              <a:buFont typeface="Libre Franklin"/>
              <a:buChar char="■"/>
              <a:defRPr sz="2000" b="0" i="0" u="none" strike="noStrike" cap="none">
                <a:solidFill>
                  <a:schemeClr val="dk2"/>
                </a:solidFill>
                <a:latin typeface="Libre Franklin"/>
                <a:ea typeface="Libre Franklin"/>
                <a:cs typeface="Libre Franklin"/>
                <a:sym typeface="Libre Franklin"/>
              </a:defRPr>
            </a:lvl1pPr>
            <a:lvl2pPr marL="914400" marR="0" lvl="1" indent="-355600" algn="l" rtl="0">
              <a:lnSpc>
                <a:spcPct val="94000"/>
              </a:lnSpc>
              <a:spcBef>
                <a:spcPts val="500"/>
              </a:spcBef>
              <a:spcAft>
                <a:spcPts val="0"/>
              </a:spcAft>
              <a:buClr>
                <a:schemeClr val="dk2"/>
              </a:buClr>
              <a:buSzPts val="2000"/>
              <a:buFont typeface="Libre Franklin"/>
              <a:buChar char="–"/>
              <a:defRPr sz="2000" b="0" i="1" u="none" strike="noStrike" cap="none">
                <a:solidFill>
                  <a:schemeClr val="dk2"/>
                </a:solidFill>
                <a:latin typeface="Libre Franklin"/>
                <a:ea typeface="Libre Franklin"/>
                <a:cs typeface="Libre Franklin"/>
                <a:sym typeface="Libre Franklin"/>
              </a:defRPr>
            </a:lvl2pPr>
            <a:lvl3pPr marL="1371600" marR="0" lvl="2" indent="-342900" algn="l" rtl="0">
              <a:lnSpc>
                <a:spcPct val="94000"/>
              </a:lnSpc>
              <a:spcBef>
                <a:spcPts val="500"/>
              </a:spcBef>
              <a:spcAft>
                <a:spcPts val="0"/>
              </a:spcAft>
              <a:buClr>
                <a:schemeClr val="dk2"/>
              </a:buClr>
              <a:buSzPts val="1800"/>
              <a:buFont typeface="Libre Franklin"/>
              <a:buChar char="■"/>
              <a:defRPr sz="1800" b="0" i="0" u="none" strike="noStrike" cap="none">
                <a:solidFill>
                  <a:schemeClr val="dk2"/>
                </a:solidFill>
                <a:latin typeface="Libre Franklin"/>
                <a:ea typeface="Libre Franklin"/>
                <a:cs typeface="Libre Franklin"/>
                <a:sym typeface="Libre Franklin"/>
              </a:defRPr>
            </a:lvl3pPr>
            <a:lvl4pPr marL="1828800" marR="0" lvl="3" indent="-342900" algn="l" rtl="0">
              <a:lnSpc>
                <a:spcPct val="94000"/>
              </a:lnSpc>
              <a:spcBef>
                <a:spcPts val="500"/>
              </a:spcBef>
              <a:spcAft>
                <a:spcPts val="0"/>
              </a:spcAft>
              <a:buClr>
                <a:schemeClr val="dk2"/>
              </a:buClr>
              <a:buSzPts val="1800"/>
              <a:buFont typeface="Libre Franklin"/>
              <a:buChar char="–"/>
              <a:defRPr sz="1800" b="0" i="1" u="none" strike="noStrike" cap="none">
                <a:solidFill>
                  <a:schemeClr val="dk2"/>
                </a:solidFill>
                <a:latin typeface="Libre Franklin"/>
                <a:ea typeface="Libre Franklin"/>
                <a:cs typeface="Libre Franklin"/>
                <a:sym typeface="Libre Franklin"/>
              </a:defRPr>
            </a:lvl4pPr>
            <a:lvl5pPr marL="2286000" marR="0" lvl="4" indent="-330200" algn="l" rtl="0">
              <a:lnSpc>
                <a:spcPct val="94000"/>
              </a:lnSpc>
              <a:spcBef>
                <a:spcPts val="500"/>
              </a:spcBef>
              <a:spcAft>
                <a:spcPts val="0"/>
              </a:spcAft>
              <a:buClr>
                <a:schemeClr val="dk2"/>
              </a:buClr>
              <a:buSzPts val="1600"/>
              <a:buFont typeface="Libre Franklin"/>
              <a:buChar char="■"/>
              <a:defRPr sz="1600" b="0" i="0" u="none" strike="noStrike" cap="none">
                <a:solidFill>
                  <a:schemeClr val="dk2"/>
                </a:solidFill>
                <a:latin typeface="Libre Franklin"/>
                <a:ea typeface="Libre Franklin"/>
                <a:cs typeface="Libre Franklin"/>
                <a:sym typeface="Libre Franklin"/>
              </a:defRPr>
            </a:lvl5pPr>
            <a:lvl6pPr marL="2743200" marR="0" lvl="5" indent="-330200" algn="l" rtl="0">
              <a:lnSpc>
                <a:spcPct val="94000"/>
              </a:lnSpc>
              <a:spcBef>
                <a:spcPts val="500"/>
              </a:spcBef>
              <a:spcAft>
                <a:spcPts val="0"/>
              </a:spcAft>
              <a:buClr>
                <a:schemeClr val="dk2"/>
              </a:buClr>
              <a:buSzPts val="1600"/>
              <a:buFont typeface="Libre Franklin"/>
              <a:buChar char="–"/>
              <a:defRPr sz="1600" b="0" i="1" u="none" strike="noStrike" cap="none">
                <a:solidFill>
                  <a:schemeClr val="dk2"/>
                </a:solidFill>
                <a:latin typeface="Libre Franklin"/>
                <a:ea typeface="Libre Franklin"/>
                <a:cs typeface="Libre Franklin"/>
                <a:sym typeface="Libre Franklin"/>
              </a:defRPr>
            </a:lvl6pPr>
            <a:lvl7pPr marL="3200400" marR="0" lvl="6" indent="-317500" algn="l" rtl="0">
              <a:lnSpc>
                <a:spcPct val="94000"/>
              </a:lnSpc>
              <a:spcBef>
                <a:spcPts val="500"/>
              </a:spcBef>
              <a:spcAft>
                <a:spcPts val="0"/>
              </a:spcAft>
              <a:buClr>
                <a:schemeClr val="dk2"/>
              </a:buClr>
              <a:buSzPts val="1400"/>
              <a:buFont typeface="Libre Franklin"/>
              <a:buChar char="■"/>
              <a:defRPr sz="1400" b="0" i="0" u="none" strike="noStrike" cap="none">
                <a:solidFill>
                  <a:schemeClr val="dk2"/>
                </a:solidFill>
                <a:latin typeface="Libre Franklin"/>
                <a:ea typeface="Libre Franklin"/>
                <a:cs typeface="Libre Franklin"/>
                <a:sym typeface="Libre Franklin"/>
              </a:defRPr>
            </a:lvl7pPr>
            <a:lvl8pPr marL="3657600" marR="0" lvl="7" indent="-317500" algn="l" rtl="0">
              <a:lnSpc>
                <a:spcPct val="94000"/>
              </a:lnSpc>
              <a:spcBef>
                <a:spcPts val="500"/>
              </a:spcBef>
              <a:spcAft>
                <a:spcPts val="0"/>
              </a:spcAft>
              <a:buClr>
                <a:schemeClr val="dk2"/>
              </a:buClr>
              <a:buSzPts val="1400"/>
              <a:buFont typeface="Libre Franklin"/>
              <a:buChar char="–"/>
              <a:defRPr sz="1400" b="0" i="1" u="none" strike="noStrike" cap="none">
                <a:solidFill>
                  <a:schemeClr val="dk2"/>
                </a:solidFill>
                <a:latin typeface="Libre Franklin"/>
                <a:ea typeface="Libre Franklin"/>
                <a:cs typeface="Libre Franklin"/>
                <a:sym typeface="Libre Franklin"/>
              </a:defRPr>
            </a:lvl8pPr>
            <a:lvl9pPr marL="4114800" marR="0" lvl="8" indent="-317500" algn="l" rtl="0">
              <a:lnSpc>
                <a:spcPct val="94000"/>
              </a:lnSpc>
              <a:spcBef>
                <a:spcPts val="500"/>
              </a:spcBef>
              <a:spcAft>
                <a:spcPts val="200"/>
              </a:spcAft>
              <a:buClr>
                <a:schemeClr val="dk2"/>
              </a:buClr>
              <a:buSzPts val="1400"/>
              <a:buFont typeface="Libre Franklin"/>
              <a:buChar char="■"/>
              <a:defRPr sz="1400" b="0" i="0" u="none" strike="noStrike" cap="none">
                <a:solidFill>
                  <a:schemeClr val="dk2"/>
                </a:solidFill>
                <a:latin typeface="Libre Franklin"/>
                <a:ea typeface="Libre Franklin"/>
                <a:cs typeface="Libre Franklin"/>
                <a:sym typeface="Libre Franklin"/>
              </a:defRPr>
            </a:lvl9pPr>
          </a:lstStyle>
          <a:p>
            <a:endParaRPr/>
          </a:p>
        </p:txBody>
      </p:sp>
      <p:sp>
        <p:nvSpPr>
          <p:cNvPr id="8" name="Google Shape;8;p12"/>
          <p:cNvSpPr txBox="1">
            <a:spLocks noGrp="1"/>
          </p:cNvSpPr>
          <p:nvPr>
            <p:ph type="dt" idx="10"/>
          </p:nvPr>
        </p:nvSpPr>
        <p:spPr>
          <a:xfrm>
            <a:off x="1390650" y="6453386"/>
            <a:ext cx="1204572" cy="40461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9" name="Google Shape;9;p12"/>
          <p:cNvSpPr txBox="1">
            <a:spLocks noGrp="1"/>
          </p:cNvSpPr>
          <p:nvPr>
            <p:ph type="ftr" idx="11"/>
          </p:nvPr>
        </p:nvSpPr>
        <p:spPr>
          <a:xfrm>
            <a:off x="2893564" y="6453386"/>
            <a:ext cx="6280830" cy="40461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10" name="Google Shape;10;p12"/>
          <p:cNvSpPr txBox="1">
            <a:spLocks noGrp="1"/>
          </p:cNvSpPr>
          <p:nvPr>
            <p:ph type="sldNum" idx="12"/>
          </p:nvPr>
        </p:nvSpPr>
        <p:spPr>
          <a:xfrm>
            <a:off x="9472736" y="6453386"/>
            <a:ext cx="1596292" cy="40461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dk2"/>
                </a:solidFill>
                <a:latin typeface="Libre Franklin"/>
                <a:ea typeface="Libre Franklin"/>
                <a:cs typeface="Libre Franklin"/>
                <a:sym typeface="Libre Franklin"/>
              </a:defRPr>
            </a:lvl1pPr>
            <a:lvl2pPr marL="0" marR="0" lvl="1" indent="0" algn="r" rtl="0">
              <a:spcBef>
                <a:spcPts val="0"/>
              </a:spcBef>
              <a:buNone/>
              <a:defRPr sz="1200" b="0" i="0" u="none" strike="noStrike" cap="none">
                <a:solidFill>
                  <a:schemeClr val="dk2"/>
                </a:solidFill>
                <a:latin typeface="Libre Franklin"/>
                <a:ea typeface="Libre Franklin"/>
                <a:cs typeface="Libre Franklin"/>
                <a:sym typeface="Libre Franklin"/>
              </a:defRPr>
            </a:lvl2pPr>
            <a:lvl3pPr marL="0" marR="0" lvl="2" indent="0" algn="r" rtl="0">
              <a:spcBef>
                <a:spcPts val="0"/>
              </a:spcBef>
              <a:buNone/>
              <a:defRPr sz="1200" b="0" i="0" u="none" strike="noStrike" cap="none">
                <a:solidFill>
                  <a:schemeClr val="dk2"/>
                </a:solidFill>
                <a:latin typeface="Libre Franklin"/>
                <a:ea typeface="Libre Franklin"/>
                <a:cs typeface="Libre Franklin"/>
                <a:sym typeface="Libre Franklin"/>
              </a:defRPr>
            </a:lvl3pPr>
            <a:lvl4pPr marL="0" marR="0" lvl="3" indent="0" algn="r" rtl="0">
              <a:spcBef>
                <a:spcPts val="0"/>
              </a:spcBef>
              <a:buNone/>
              <a:defRPr sz="1200" b="0" i="0" u="none" strike="noStrike" cap="none">
                <a:solidFill>
                  <a:schemeClr val="dk2"/>
                </a:solidFill>
                <a:latin typeface="Libre Franklin"/>
                <a:ea typeface="Libre Franklin"/>
                <a:cs typeface="Libre Franklin"/>
                <a:sym typeface="Libre Franklin"/>
              </a:defRPr>
            </a:lvl4pPr>
            <a:lvl5pPr marL="0" marR="0" lvl="4" indent="0" algn="r" rtl="0">
              <a:spcBef>
                <a:spcPts val="0"/>
              </a:spcBef>
              <a:buNone/>
              <a:defRPr sz="1200" b="0" i="0" u="none" strike="noStrike" cap="none">
                <a:solidFill>
                  <a:schemeClr val="dk2"/>
                </a:solidFill>
                <a:latin typeface="Libre Franklin"/>
                <a:ea typeface="Libre Franklin"/>
                <a:cs typeface="Libre Franklin"/>
                <a:sym typeface="Libre Franklin"/>
              </a:defRPr>
            </a:lvl5pPr>
            <a:lvl6pPr marL="0" marR="0" lvl="5" indent="0" algn="r" rtl="0">
              <a:spcBef>
                <a:spcPts val="0"/>
              </a:spcBef>
              <a:buNone/>
              <a:defRPr sz="1200" b="0" i="0" u="none" strike="noStrike" cap="none">
                <a:solidFill>
                  <a:schemeClr val="dk2"/>
                </a:solidFill>
                <a:latin typeface="Libre Franklin"/>
                <a:ea typeface="Libre Franklin"/>
                <a:cs typeface="Libre Franklin"/>
                <a:sym typeface="Libre Franklin"/>
              </a:defRPr>
            </a:lvl6pPr>
            <a:lvl7pPr marL="0" marR="0" lvl="6" indent="0" algn="r" rtl="0">
              <a:spcBef>
                <a:spcPts val="0"/>
              </a:spcBef>
              <a:buNone/>
              <a:defRPr sz="1200" b="0" i="0" u="none" strike="noStrike" cap="none">
                <a:solidFill>
                  <a:schemeClr val="dk2"/>
                </a:solidFill>
                <a:latin typeface="Libre Franklin"/>
                <a:ea typeface="Libre Franklin"/>
                <a:cs typeface="Libre Franklin"/>
                <a:sym typeface="Libre Franklin"/>
              </a:defRPr>
            </a:lvl7pPr>
            <a:lvl8pPr marL="0" marR="0" lvl="7" indent="0" algn="r" rtl="0">
              <a:spcBef>
                <a:spcPts val="0"/>
              </a:spcBef>
              <a:buNone/>
              <a:defRPr sz="1200" b="0" i="0" u="none" strike="noStrike" cap="none">
                <a:solidFill>
                  <a:schemeClr val="dk2"/>
                </a:solidFill>
                <a:latin typeface="Libre Franklin"/>
                <a:ea typeface="Libre Franklin"/>
                <a:cs typeface="Libre Franklin"/>
                <a:sym typeface="Libre Franklin"/>
              </a:defRPr>
            </a:lvl8pPr>
            <a:lvl9pPr marL="0" marR="0" lvl="8" indent="0" algn="r" rtl="0">
              <a:spcBef>
                <a:spcPts val="0"/>
              </a:spcBef>
              <a:buNone/>
              <a:defRPr sz="1200" b="0" i="0" u="none" strike="noStrike" cap="none">
                <a:solidFill>
                  <a:schemeClr val="dk2"/>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GB"/>
              <a:t>‹#›</a:t>
            </a:fld>
            <a:endParaRPr/>
          </a:p>
        </p:txBody>
      </p:sp>
      <p:sp>
        <p:nvSpPr>
          <p:cNvPr id="11" name="Google Shape;11;p12" title="Side bar"/>
          <p:cNvSpPr/>
          <p:nvPr/>
        </p:nvSpPr>
        <p:spPr>
          <a:xfrm>
            <a:off x="478095" y="376"/>
            <a:ext cx="228600"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368">
          <p15:clr>
            <a:srgbClr val="F26B43"/>
          </p15:clr>
        </p15:guide>
        <p15:guide id="2" orient="horz" pos="1440">
          <p15:clr>
            <a:srgbClr val="F26B43"/>
          </p15:clr>
        </p15:guide>
        <p15:guide id="3" orient="horz" pos="3696">
          <p15:clr>
            <a:srgbClr val="F26B43"/>
          </p15:clr>
        </p15:guide>
        <p15:guide id="4" orient="horz" pos="432">
          <p15:clr>
            <a:srgbClr val="F26B43"/>
          </p15:clr>
        </p15:guide>
        <p15:guide id="5" orient="horz" pos="1512">
          <p15:clr>
            <a:srgbClr val="F26B43"/>
          </p15:clr>
        </p15:guide>
        <p15:guide id="6" pos="6912">
          <p15:clr>
            <a:srgbClr val="F26B43"/>
          </p15:clr>
        </p15:guide>
        <p15:guide id="7" pos="936">
          <p15:clr>
            <a:srgbClr val="F26B43"/>
          </p15:clr>
        </p15:guide>
        <p15:guide id="8"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pt.wikipedia.org/wiki/Adam_Clayton" TargetMode="External"/><Relationship Id="rId13" Type="http://schemas.openxmlformats.org/officeDocument/2006/relationships/hyperlink" Target="https://www.billboard.com/music/music-news/u2s-rose-bowl-show-breaks-attendance-record-266855/" TargetMode="External"/><Relationship Id="rId3" Type="http://schemas.openxmlformats.org/officeDocument/2006/relationships/hyperlink" Target="https://www.ultraviolet-u2.com/2016/09/25/40-curiosidades-sobre-o-u2-voce-sabia-u240/" TargetMode="External"/><Relationship Id="rId7" Type="http://schemas.openxmlformats.org/officeDocument/2006/relationships/hyperlink" Target="https://pt.wikipedia.org/wiki/The_Edge" TargetMode="External"/><Relationship Id="rId12" Type="http://schemas.openxmlformats.org/officeDocument/2006/relationships/hyperlink" Target="https://u2tours.com/tours/concert/"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pt.wikipedia.org/wiki/Bono" TargetMode="External"/><Relationship Id="rId11" Type="http://schemas.openxmlformats.org/officeDocument/2006/relationships/hyperlink" Target="https://www.billboard.com/music/rock/u2-songs-best-hits-list-8466187/" TargetMode="External"/><Relationship Id="rId5" Type="http://schemas.openxmlformats.org/officeDocument/2006/relationships/hyperlink" Target="https://pt.wikipedia.org/wiki/U2" TargetMode="External"/><Relationship Id="rId10" Type="http://schemas.openxmlformats.org/officeDocument/2006/relationships/hyperlink" Target="https://en.wikipedia.org/wiki/Dik_Evans" TargetMode="External"/><Relationship Id="rId4" Type="http://schemas.openxmlformats.org/officeDocument/2006/relationships/hyperlink" Target="https://www.britannica.com/topic/U2" TargetMode="External"/><Relationship Id="rId9" Type="http://schemas.openxmlformats.org/officeDocument/2006/relationships/hyperlink" Target="https://pt.wikipedia.org/wiki/Larry_Mullen_Jr" TargetMode="External"/><Relationship Id="rId14" Type="http://schemas.openxmlformats.org/officeDocument/2006/relationships/hyperlink" Target="https://www.rollingstone.com/music/music-news/u2-live-from-outer-space-launching-the-biggest-tour-of-all-time-189580/"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2"/>
        <p:cNvGrpSpPr/>
        <p:nvPr/>
      </p:nvGrpSpPr>
      <p:grpSpPr>
        <a:xfrm>
          <a:off x="0" y="0"/>
          <a:ext cx="0" cy="0"/>
          <a:chOff x="0" y="0"/>
          <a:chExt cx="0" cy="0"/>
        </a:xfrm>
      </p:grpSpPr>
      <p:sp>
        <p:nvSpPr>
          <p:cNvPr id="93" name="Google Shape;93;p1"/>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Franklin"/>
              <a:ea typeface="Libre Franklin"/>
              <a:cs typeface="Libre Franklin"/>
              <a:sym typeface="Libre Franklin"/>
            </a:endParaRPr>
          </a:p>
        </p:txBody>
      </p:sp>
      <p:sp>
        <p:nvSpPr>
          <p:cNvPr id="94" name="Google Shape;94;p1"/>
          <p:cNvSpPr txBox="1">
            <a:spLocks noGrp="1"/>
          </p:cNvSpPr>
          <p:nvPr>
            <p:ph type="ctrTitle"/>
          </p:nvPr>
        </p:nvSpPr>
        <p:spPr>
          <a:xfrm>
            <a:off x="752858" y="4736961"/>
            <a:ext cx="10720685" cy="936769"/>
          </a:xfrm>
          <a:prstGeom prst="rect">
            <a:avLst/>
          </a:prstGeom>
          <a:noFill/>
          <a:ln>
            <a:noFill/>
          </a:ln>
        </p:spPr>
        <p:txBody>
          <a:bodyPr spcFirstLastPara="1" wrap="square" lIns="91425" tIns="45700" rIns="91425" bIns="45700" anchor="b" anchorCtr="0">
            <a:normAutofit/>
          </a:bodyPr>
          <a:lstStyle/>
          <a:p>
            <a:pPr marL="0" lvl="0" indent="0" algn="ctr" rtl="0">
              <a:lnSpc>
                <a:spcPct val="89000"/>
              </a:lnSpc>
              <a:spcBef>
                <a:spcPts val="0"/>
              </a:spcBef>
              <a:spcAft>
                <a:spcPts val="0"/>
              </a:spcAft>
              <a:buClr>
                <a:schemeClr val="dk2"/>
              </a:buClr>
              <a:buSzPts val="4800"/>
              <a:buFont typeface="Libre Franklin"/>
              <a:buNone/>
            </a:pPr>
            <a:r>
              <a:rPr lang="en-GB" sz="4800"/>
              <a:t>U2</a:t>
            </a:r>
            <a:endParaRPr/>
          </a:p>
        </p:txBody>
      </p:sp>
      <p:sp>
        <p:nvSpPr>
          <p:cNvPr id="95" name="Google Shape;95;p1"/>
          <p:cNvSpPr txBox="1">
            <a:spLocks noGrp="1"/>
          </p:cNvSpPr>
          <p:nvPr>
            <p:ph type="subTitle" idx="1"/>
          </p:nvPr>
        </p:nvSpPr>
        <p:spPr>
          <a:xfrm>
            <a:off x="752857" y="5673730"/>
            <a:ext cx="10731565" cy="509351"/>
          </a:xfrm>
          <a:prstGeom prst="rect">
            <a:avLst/>
          </a:prstGeom>
          <a:noFill/>
          <a:ln>
            <a:noFill/>
          </a:ln>
        </p:spPr>
        <p:txBody>
          <a:bodyPr spcFirstLastPara="1" wrap="square" lIns="91425" tIns="45700" rIns="91425" bIns="45700" anchor="t" anchorCtr="0">
            <a:normAutofit/>
          </a:bodyPr>
          <a:lstStyle/>
          <a:p>
            <a:pPr marL="0" lvl="0" indent="0" algn="ctr" rtl="0">
              <a:lnSpc>
                <a:spcPct val="112000"/>
              </a:lnSpc>
              <a:spcBef>
                <a:spcPts val="0"/>
              </a:spcBef>
              <a:spcAft>
                <a:spcPts val="0"/>
              </a:spcAft>
              <a:buClr>
                <a:schemeClr val="dk2"/>
              </a:buClr>
              <a:buSzPts val="2000"/>
              <a:buNone/>
            </a:pPr>
            <a:endParaRPr sz="2000"/>
          </a:p>
        </p:txBody>
      </p:sp>
      <p:pic>
        <p:nvPicPr>
          <p:cNvPr id="96" name="Google Shape;96;p1" descr="A group of men posing for a photo&#10;&#10;Description automatically generated"/>
          <p:cNvPicPr preferRelativeResize="0"/>
          <p:nvPr/>
        </p:nvPicPr>
        <p:blipFill rotWithShape="1">
          <a:blip r:embed="rId3">
            <a:alphaModFix/>
          </a:blip>
          <a:srcRect t="5317" b="33629"/>
          <a:stretch/>
        </p:blipFill>
        <p:spPr>
          <a:xfrm>
            <a:off x="20" y="10"/>
            <a:ext cx="12191980" cy="4187119"/>
          </a:xfrm>
          <a:prstGeom prst="rect">
            <a:avLst/>
          </a:prstGeom>
          <a:noFill/>
          <a:ln>
            <a:noFill/>
          </a:ln>
        </p:spPr>
      </p:pic>
      <p:sp>
        <p:nvSpPr>
          <p:cNvPr id="97" name="Google Shape;97;p1"/>
          <p:cNvSpPr/>
          <p:nvPr/>
        </p:nvSpPr>
        <p:spPr>
          <a:xfrm rot="10800000">
            <a:off x="434936" y="4446551"/>
            <a:ext cx="1957171" cy="1103687"/>
          </a:xfrm>
          <a:custGeom>
            <a:avLst/>
            <a:gdLst/>
            <a:ahLst/>
            <a:cxnLst/>
            <a:rect l="l" t="t" r="r" b="b"/>
            <a:pathLst>
              <a:path w="2017702" h="1137821" extrusionOk="0">
                <a:moveTo>
                  <a:pt x="2017702" y="1137821"/>
                </a:moveTo>
                <a:lnTo>
                  <a:pt x="404" y="1137821"/>
                </a:lnTo>
                <a:cubicBezTo>
                  <a:pt x="-404" y="1055814"/>
                  <a:pt x="807" y="982224"/>
                  <a:pt x="0" y="900216"/>
                </a:cubicBezTo>
                <a:lnTo>
                  <a:pt x="1767759" y="901031"/>
                </a:lnTo>
                <a:lnTo>
                  <a:pt x="1767759" y="0"/>
                </a:lnTo>
                <a:lnTo>
                  <a:pt x="2017702" y="0"/>
                </a:lnTo>
                <a:close/>
              </a:path>
            </a:pathLst>
          </a:custGeom>
          <a:solidFill>
            <a:schemeClr val="dk2">
              <a:alpha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
          <p:cNvSpPr/>
          <p:nvPr/>
        </p:nvSpPr>
        <p:spPr>
          <a:xfrm>
            <a:off x="9796837" y="5311230"/>
            <a:ext cx="2042265" cy="1213486"/>
          </a:xfrm>
          <a:custGeom>
            <a:avLst/>
            <a:gdLst/>
            <a:ahLst/>
            <a:cxnLst/>
            <a:rect l="l" t="t" r="r" b="b"/>
            <a:pathLst>
              <a:path w="2105428" h="1251016" extrusionOk="0">
                <a:moveTo>
                  <a:pt x="1844618" y="0"/>
                </a:moveTo>
                <a:lnTo>
                  <a:pt x="2105428" y="0"/>
                </a:lnTo>
                <a:lnTo>
                  <a:pt x="2105428" y="1251016"/>
                </a:lnTo>
                <a:lnTo>
                  <a:pt x="421" y="1251016"/>
                </a:lnTo>
                <a:cubicBezTo>
                  <a:pt x="-421" y="1165443"/>
                  <a:pt x="842" y="1088654"/>
                  <a:pt x="0" y="1003081"/>
                </a:cubicBezTo>
                <a:lnTo>
                  <a:pt x="1844618" y="1003931"/>
                </a:lnTo>
                <a:close/>
              </a:path>
            </a:pathLst>
          </a:custGeom>
          <a:solidFill>
            <a:schemeClr val="dk2">
              <a:alpha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78"/>
        <p:cNvGrpSpPr/>
        <p:nvPr/>
      </p:nvGrpSpPr>
      <p:grpSpPr>
        <a:xfrm>
          <a:off x="0" y="0"/>
          <a:ext cx="0" cy="0"/>
          <a:chOff x="0" y="0"/>
          <a:chExt cx="0" cy="0"/>
        </a:xfrm>
      </p:grpSpPr>
      <p:sp>
        <p:nvSpPr>
          <p:cNvPr id="179" name="Google Shape;179;gf3cefa6c84_0_0"/>
          <p:cNvSpPr txBox="1">
            <a:spLocks noGrp="1"/>
          </p:cNvSpPr>
          <p:nvPr>
            <p:ph type="title"/>
          </p:nvPr>
        </p:nvSpPr>
        <p:spPr>
          <a:xfrm>
            <a:off x="1371600" y="685800"/>
            <a:ext cx="3282600" cy="1485900"/>
          </a:xfrm>
          <a:prstGeom prst="rect">
            <a:avLst/>
          </a:prstGeom>
          <a:noFill/>
          <a:ln>
            <a:noFill/>
          </a:ln>
        </p:spPr>
        <p:txBody>
          <a:bodyPr spcFirstLastPara="1" wrap="square" lIns="91425" tIns="45700" rIns="91425" bIns="45700" anchor="t" anchorCtr="0">
            <a:normAutofit/>
          </a:bodyPr>
          <a:lstStyle/>
          <a:p>
            <a:pPr marL="0" lvl="0" indent="0" algn="l" rtl="0">
              <a:lnSpc>
                <a:spcPct val="89000"/>
              </a:lnSpc>
              <a:spcBef>
                <a:spcPts val="0"/>
              </a:spcBef>
              <a:spcAft>
                <a:spcPts val="0"/>
              </a:spcAft>
              <a:buClr>
                <a:schemeClr val="dk2"/>
              </a:buClr>
              <a:buSzPts val="4400"/>
              <a:buFont typeface="Libre Franklin"/>
              <a:buNone/>
            </a:pPr>
            <a:r>
              <a:rPr lang="en-GB"/>
              <a:t>Shows</a:t>
            </a:r>
            <a:endParaRPr/>
          </a:p>
        </p:txBody>
      </p:sp>
      <p:sp>
        <p:nvSpPr>
          <p:cNvPr id="180" name="Google Shape;180;gf3cefa6c84_0_0"/>
          <p:cNvSpPr txBox="1">
            <a:spLocks noGrp="1"/>
          </p:cNvSpPr>
          <p:nvPr>
            <p:ph type="body" idx="1"/>
          </p:nvPr>
        </p:nvSpPr>
        <p:spPr>
          <a:xfrm>
            <a:off x="1371600" y="2286000"/>
            <a:ext cx="3282600" cy="3581400"/>
          </a:xfrm>
          <a:prstGeom prst="rect">
            <a:avLst/>
          </a:prstGeom>
          <a:noFill/>
          <a:ln>
            <a:noFill/>
          </a:ln>
        </p:spPr>
        <p:txBody>
          <a:bodyPr spcFirstLastPara="1" wrap="square" lIns="91425" tIns="45700" rIns="91425" bIns="45700" anchor="t" anchorCtr="0">
            <a:normAutofit/>
          </a:bodyPr>
          <a:lstStyle/>
          <a:p>
            <a:pPr marL="384048" lvl="0" indent="-384048" algn="l" rtl="0">
              <a:lnSpc>
                <a:spcPct val="94000"/>
              </a:lnSpc>
              <a:spcBef>
                <a:spcPts val="0"/>
              </a:spcBef>
              <a:spcAft>
                <a:spcPts val="0"/>
              </a:spcAft>
              <a:buClr>
                <a:schemeClr val="dk2"/>
              </a:buClr>
              <a:buSzPts val="1400"/>
              <a:buChar char="■"/>
            </a:pPr>
            <a:r>
              <a:rPr lang="en-GB" sz="1400" err="1"/>
              <a:t>Desde</a:t>
            </a:r>
            <a:r>
              <a:rPr lang="en-GB" sz="1400"/>
              <a:t> 1976, </a:t>
            </a:r>
            <a:r>
              <a:rPr lang="en-GB" sz="1400" err="1"/>
              <a:t>os</a:t>
            </a:r>
            <a:r>
              <a:rPr lang="en-GB" sz="1400"/>
              <a:t> U2 </a:t>
            </a:r>
            <a:r>
              <a:rPr lang="en-GB" sz="1400" err="1"/>
              <a:t>fizeram</a:t>
            </a:r>
            <a:r>
              <a:rPr lang="en-GB" sz="1400"/>
              <a:t> 2011 concertos </a:t>
            </a:r>
            <a:r>
              <a:rPr lang="en-GB" sz="1400" err="1"/>
              <a:t>ao</a:t>
            </a:r>
            <a:r>
              <a:rPr lang="en-GB" sz="1400"/>
              <a:t> vivo e </a:t>
            </a:r>
            <a:r>
              <a:rPr lang="en-GB" sz="1400" err="1"/>
              <a:t>tocaram</a:t>
            </a:r>
            <a:r>
              <a:rPr lang="en-GB" sz="1400"/>
              <a:t> 27.618 </a:t>
            </a:r>
            <a:r>
              <a:rPr lang="en-GB" sz="1400" err="1"/>
              <a:t>músicas</a:t>
            </a:r>
            <a:r>
              <a:rPr lang="en-GB" sz="1400"/>
              <a:t>.</a:t>
            </a:r>
            <a:endParaRPr/>
          </a:p>
          <a:p>
            <a:pPr marL="384048" lvl="0" indent="-384048" algn="l" rtl="0">
              <a:lnSpc>
                <a:spcPct val="94000"/>
              </a:lnSpc>
              <a:spcBef>
                <a:spcPts val="1200"/>
              </a:spcBef>
              <a:spcAft>
                <a:spcPts val="0"/>
              </a:spcAft>
              <a:buClr>
                <a:schemeClr val="dk2"/>
              </a:buClr>
              <a:buSzPts val="1400"/>
              <a:buChar char="■"/>
            </a:pPr>
            <a:r>
              <a:rPr lang="en-GB" sz="1400" err="1"/>
              <a:t>Em</a:t>
            </a:r>
            <a:r>
              <a:rPr lang="en-GB" sz="1400"/>
              <a:t> </a:t>
            </a:r>
            <a:r>
              <a:rPr lang="en-GB" sz="1400" err="1"/>
              <a:t>média</a:t>
            </a:r>
            <a:r>
              <a:rPr lang="en-GB" sz="1400"/>
              <a:t> por </a:t>
            </a:r>
            <a:r>
              <a:rPr lang="en-GB" sz="1400" err="1"/>
              <a:t>ano</a:t>
            </a:r>
            <a:r>
              <a:rPr lang="en-GB" sz="1400"/>
              <a:t>, </a:t>
            </a:r>
            <a:r>
              <a:rPr lang="en-GB" sz="1400" err="1"/>
              <a:t>fizeram</a:t>
            </a:r>
            <a:r>
              <a:rPr lang="en-GB" sz="1400"/>
              <a:t> </a:t>
            </a:r>
            <a:r>
              <a:rPr lang="en-GB" sz="1400" err="1"/>
              <a:t>cerca</a:t>
            </a:r>
            <a:r>
              <a:rPr lang="en-GB" sz="1400"/>
              <a:t> de 44 concertos e </a:t>
            </a:r>
            <a:r>
              <a:rPr lang="en-GB" sz="1400" err="1"/>
              <a:t>tocaram</a:t>
            </a:r>
            <a:r>
              <a:rPr lang="en-GB" sz="1400"/>
              <a:t> 600 </a:t>
            </a:r>
            <a:r>
              <a:rPr lang="en-GB" sz="1400" err="1"/>
              <a:t>músicas</a:t>
            </a:r>
            <a:r>
              <a:rPr lang="en-GB" sz="1400"/>
              <a:t>.</a:t>
            </a:r>
            <a:endParaRPr/>
          </a:p>
          <a:p>
            <a:pPr marL="384048" lvl="0" indent="-384048" algn="l" rtl="0">
              <a:lnSpc>
                <a:spcPct val="94000"/>
              </a:lnSpc>
              <a:spcBef>
                <a:spcPts val="1200"/>
              </a:spcBef>
              <a:spcAft>
                <a:spcPts val="0"/>
              </a:spcAft>
              <a:buClr>
                <a:schemeClr val="dk2"/>
              </a:buClr>
              <a:buSzPts val="1400"/>
              <a:buChar char="■"/>
            </a:pPr>
            <a:r>
              <a:rPr lang="en-GB" sz="1400"/>
              <a:t>O concerto </a:t>
            </a:r>
            <a:r>
              <a:rPr lang="en-GB" sz="1400" err="1"/>
              <a:t>ao</a:t>
            </a:r>
            <a:r>
              <a:rPr lang="en-GB" sz="1400"/>
              <a:t> vivo com </a:t>
            </a:r>
            <a:r>
              <a:rPr lang="en-GB" sz="1400" err="1"/>
              <a:t>mais</a:t>
            </a:r>
            <a:r>
              <a:rPr lang="en-GB" sz="1400"/>
              <a:t> </a:t>
            </a:r>
            <a:r>
              <a:rPr lang="en-GB" sz="1400" err="1"/>
              <a:t>presenças</a:t>
            </a:r>
            <a:r>
              <a:rPr lang="en-GB" sz="1400"/>
              <a:t> </a:t>
            </a:r>
            <a:r>
              <a:rPr lang="en-GB" sz="1400" err="1"/>
              <a:t>foi</a:t>
            </a:r>
            <a:r>
              <a:rPr lang="en-GB" sz="1400"/>
              <a:t> </a:t>
            </a:r>
            <a:r>
              <a:rPr lang="en-GB" sz="1400" err="1"/>
              <a:t>em</a:t>
            </a:r>
            <a:r>
              <a:rPr lang="en-GB" sz="1400"/>
              <a:t> Pasadena, California e </a:t>
            </a:r>
            <a:r>
              <a:rPr lang="en-GB" sz="1400" err="1"/>
              <a:t>aconteceu</a:t>
            </a:r>
            <a:r>
              <a:rPr lang="en-GB" sz="1400"/>
              <a:t> </a:t>
            </a:r>
            <a:r>
              <a:rPr lang="en-GB" sz="1400" err="1"/>
              <a:t>durante</a:t>
            </a:r>
            <a:r>
              <a:rPr lang="en-GB" sz="1400"/>
              <a:t> a Tour 360 </a:t>
            </a:r>
            <a:r>
              <a:rPr lang="en-GB" sz="1400" err="1"/>
              <a:t>onde</a:t>
            </a:r>
            <a:r>
              <a:rPr lang="en-GB" sz="1400"/>
              <a:t> </a:t>
            </a:r>
            <a:r>
              <a:rPr lang="en-GB" sz="1400" err="1"/>
              <a:t>tiveram</a:t>
            </a:r>
            <a:r>
              <a:rPr lang="en-GB" sz="1400"/>
              <a:t> 97.014 </a:t>
            </a:r>
            <a:r>
              <a:rPr lang="en-GB" sz="1400" err="1"/>
              <a:t>espectadores</a:t>
            </a:r>
            <a:r>
              <a:rPr lang="en-GB" sz="1400"/>
              <a:t>.</a:t>
            </a:r>
            <a:endParaRPr/>
          </a:p>
        </p:txBody>
      </p:sp>
      <p:pic>
        <p:nvPicPr>
          <p:cNvPr id="181" name="Google Shape;181;gf3cefa6c84_0_0" descr="A picture containing outdoor, crowd&#10;&#10;Description automatically generated"/>
          <p:cNvPicPr preferRelativeResize="0"/>
          <p:nvPr/>
        </p:nvPicPr>
        <p:blipFill rotWithShape="1">
          <a:blip r:embed="rId3">
            <a:alphaModFix/>
          </a:blip>
          <a:srcRect t="15411"/>
          <a:stretch/>
        </p:blipFill>
        <p:spPr>
          <a:xfrm>
            <a:off x="5031467" y="1436043"/>
            <a:ext cx="6517064" cy="366587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10"/>
          <p:cNvSpPr txBox="1">
            <a:spLocks noGrp="1"/>
          </p:cNvSpPr>
          <p:nvPr>
            <p:ph type="title"/>
          </p:nvPr>
        </p:nvSpPr>
        <p:spPr>
          <a:xfrm>
            <a:off x="1371600" y="685800"/>
            <a:ext cx="9601200" cy="1485900"/>
          </a:xfrm>
          <a:prstGeom prst="rect">
            <a:avLst/>
          </a:prstGeom>
          <a:noFill/>
          <a:ln>
            <a:noFill/>
          </a:ln>
        </p:spPr>
        <p:txBody>
          <a:bodyPr spcFirstLastPara="1" wrap="square" lIns="91425" tIns="45700" rIns="91425" bIns="45700" anchor="t" anchorCtr="0">
            <a:normAutofit/>
          </a:bodyPr>
          <a:lstStyle/>
          <a:p>
            <a:pPr marL="0" lvl="0" indent="0" algn="l" rtl="0">
              <a:lnSpc>
                <a:spcPct val="89000"/>
              </a:lnSpc>
              <a:spcBef>
                <a:spcPts val="0"/>
              </a:spcBef>
              <a:spcAft>
                <a:spcPts val="0"/>
              </a:spcAft>
              <a:buClr>
                <a:schemeClr val="dk2"/>
              </a:buClr>
              <a:buSzPts val="4400"/>
              <a:buFont typeface="Libre Franklin"/>
              <a:buNone/>
            </a:pPr>
            <a:r>
              <a:rPr lang="en-GB"/>
              <a:t>Curiosidades</a:t>
            </a:r>
            <a:endParaRPr/>
          </a:p>
        </p:txBody>
      </p:sp>
      <p:sp>
        <p:nvSpPr>
          <p:cNvPr id="187" name="Google Shape;187;p10"/>
          <p:cNvSpPr txBox="1">
            <a:spLocks noGrp="1"/>
          </p:cNvSpPr>
          <p:nvPr>
            <p:ph type="body" idx="1"/>
          </p:nvPr>
        </p:nvSpPr>
        <p:spPr>
          <a:xfrm>
            <a:off x="1371600" y="2286000"/>
            <a:ext cx="9601200" cy="3581400"/>
          </a:xfrm>
          <a:prstGeom prst="rect">
            <a:avLst/>
          </a:prstGeom>
          <a:noFill/>
          <a:ln>
            <a:noFill/>
          </a:ln>
        </p:spPr>
        <p:txBody>
          <a:bodyPr spcFirstLastPara="1" wrap="square" lIns="91425" tIns="45700" rIns="91425" bIns="45700" anchor="t" anchorCtr="0">
            <a:normAutofit/>
          </a:bodyPr>
          <a:lstStyle/>
          <a:p>
            <a:pPr marL="384048" lvl="0" indent="-384048" algn="l" rtl="0">
              <a:lnSpc>
                <a:spcPct val="94000"/>
              </a:lnSpc>
              <a:spcBef>
                <a:spcPts val="0"/>
              </a:spcBef>
              <a:spcAft>
                <a:spcPts val="0"/>
              </a:spcAft>
              <a:buClr>
                <a:schemeClr val="dk2"/>
              </a:buClr>
              <a:buSzPts val="2000"/>
              <a:buChar char="■"/>
            </a:pPr>
            <a:r>
              <a:rPr lang="en-GB"/>
              <a:t>A </a:t>
            </a:r>
            <a:r>
              <a:rPr lang="en-GB" err="1"/>
              <a:t>banda</a:t>
            </a:r>
            <a:r>
              <a:rPr lang="en-GB"/>
              <a:t> </a:t>
            </a:r>
            <a:r>
              <a:rPr lang="en-GB" err="1"/>
              <a:t>formou</a:t>
            </a:r>
            <a:r>
              <a:rPr lang="en-GB"/>
              <a:t>-se </a:t>
            </a:r>
            <a:r>
              <a:rPr lang="en-GB" err="1"/>
              <a:t>através</a:t>
            </a:r>
            <a:r>
              <a:rPr lang="en-GB"/>
              <a:t> de um </a:t>
            </a:r>
            <a:r>
              <a:rPr lang="en-GB" err="1"/>
              <a:t>anúncio</a:t>
            </a:r>
            <a:r>
              <a:rPr lang="en-GB"/>
              <a:t> </a:t>
            </a:r>
            <a:r>
              <a:rPr lang="en-GB" err="1"/>
              <a:t>num</a:t>
            </a:r>
            <a:r>
              <a:rPr lang="en-GB"/>
              <a:t> </a:t>
            </a:r>
            <a:r>
              <a:rPr lang="en-GB" err="1"/>
              <a:t>quadro</a:t>
            </a:r>
            <a:r>
              <a:rPr lang="en-GB"/>
              <a:t> da </a:t>
            </a:r>
            <a:r>
              <a:rPr lang="en-GB" err="1"/>
              <a:t>escola</a:t>
            </a:r>
            <a:r>
              <a:rPr lang="en-GB"/>
              <a:t> </a:t>
            </a:r>
            <a:r>
              <a:rPr lang="en-GB" err="1"/>
              <a:t>deixado</a:t>
            </a:r>
            <a:r>
              <a:rPr lang="en-GB"/>
              <a:t> por Larry, com </a:t>
            </a:r>
            <a:r>
              <a:rPr lang="en-GB" err="1"/>
              <a:t>apenas</a:t>
            </a:r>
            <a:r>
              <a:rPr lang="en-GB"/>
              <a:t> 16 </a:t>
            </a:r>
            <a:r>
              <a:rPr lang="en-GB" err="1"/>
              <a:t>anos</a:t>
            </a:r>
            <a:r>
              <a:rPr lang="en-GB"/>
              <a:t>, que </a:t>
            </a:r>
            <a:r>
              <a:rPr lang="en-GB" err="1"/>
              <a:t>dizia</a:t>
            </a:r>
            <a:r>
              <a:rPr lang="en-GB"/>
              <a:t> </a:t>
            </a:r>
            <a:r>
              <a:rPr lang="en-GB" err="1"/>
              <a:t>estar</a:t>
            </a:r>
            <a:r>
              <a:rPr lang="en-GB"/>
              <a:t> </a:t>
            </a:r>
            <a:r>
              <a:rPr lang="en-GB" err="1"/>
              <a:t>à</a:t>
            </a:r>
            <a:r>
              <a:rPr lang="en-GB"/>
              <a:t> </a:t>
            </a:r>
            <a:r>
              <a:rPr lang="en-GB" err="1"/>
              <a:t>procura</a:t>
            </a:r>
            <a:r>
              <a:rPr lang="en-GB"/>
              <a:t> de </a:t>
            </a:r>
            <a:r>
              <a:rPr lang="en-GB" err="1"/>
              <a:t>membros</a:t>
            </a:r>
            <a:r>
              <a:rPr lang="en-GB"/>
              <a:t> para </a:t>
            </a:r>
            <a:r>
              <a:rPr lang="en-GB" err="1"/>
              <a:t>formar</a:t>
            </a:r>
            <a:r>
              <a:rPr lang="en-GB"/>
              <a:t> </a:t>
            </a:r>
            <a:r>
              <a:rPr lang="en-GB" err="1"/>
              <a:t>uma</a:t>
            </a:r>
            <a:r>
              <a:rPr lang="en-GB"/>
              <a:t> </a:t>
            </a:r>
            <a:r>
              <a:rPr lang="en-GB" err="1"/>
              <a:t>banda</a:t>
            </a:r>
            <a:r>
              <a:rPr lang="en-GB"/>
              <a:t>;</a:t>
            </a:r>
            <a:endParaRPr/>
          </a:p>
          <a:p>
            <a:pPr marL="384048" lvl="0" indent="-384048" algn="l" rtl="0">
              <a:lnSpc>
                <a:spcPct val="94000"/>
              </a:lnSpc>
              <a:spcBef>
                <a:spcPts val="1200"/>
              </a:spcBef>
              <a:spcAft>
                <a:spcPts val="0"/>
              </a:spcAft>
              <a:buClr>
                <a:schemeClr val="dk2"/>
              </a:buClr>
              <a:buSzPts val="2000"/>
              <a:buChar char="■"/>
            </a:pPr>
            <a:r>
              <a:rPr lang="en-GB"/>
              <a:t>A </a:t>
            </a:r>
            <a:r>
              <a:rPr lang="en-GB" err="1"/>
              <a:t>banda</a:t>
            </a:r>
            <a:r>
              <a:rPr lang="en-GB"/>
              <a:t> </a:t>
            </a:r>
            <a:r>
              <a:rPr lang="en-GB" err="1"/>
              <a:t>tinha</a:t>
            </a:r>
            <a:r>
              <a:rPr lang="en-GB"/>
              <a:t> 5 </a:t>
            </a:r>
            <a:r>
              <a:rPr lang="en-GB" err="1"/>
              <a:t>elementos</a:t>
            </a:r>
            <a:r>
              <a:rPr lang="en-GB"/>
              <a:t> mas </a:t>
            </a:r>
            <a:r>
              <a:rPr lang="en-GB" err="1"/>
              <a:t>Dik</a:t>
            </a:r>
            <a:r>
              <a:rPr lang="en-GB"/>
              <a:t> Evans, </a:t>
            </a:r>
            <a:r>
              <a:rPr lang="en-GB" err="1"/>
              <a:t>irmão</a:t>
            </a:r>
            <a:r>
              <a:rPr lang="en-GB"/>
              <a:t> do The Edge, </a:t>
            </a:r>
            <a:r>
              <a:rPr lang="en-GB" err="1"/>
              <a:t>acabou</a:t>
            </a:r>
            <a:r>
              <a:rPr lang="en-GB"/>
              <a:t> por </a:t>
            </a:r>
            <a:r>
              <a:rPr lang="en-GB" err="1"/>
              <a:t>desistir</a:t>
            </a:r>
            <a:r>
              <a:rPr lang="en-GB"/>
              <a:t>;</a:t>
            </a:r>
            <a:endParaRPr/>
          </a:p>
          <a:p>
            <a:pPr marL="384048" lvl="0" indent="-384048" algn="l" rtl="0">
              <a:lnSpc>
                <a:spcPct val="94000"/>
              </a:lnSpc>
              <a:spcBef>
                <a:spcPts val="1200"/>
              </a:spcBef>
              <a:spcAft>
                <a:spcPts val="0"/>
              </a:spcAft>
              <a:buClr>
                <a:schemeClr val="dk2"/>
              </a:buClr>
              <a:buSzPts val="2000"/>
              <a:buChar char="■"/>
            </a:pPr>
            <a:r>
              <a:rPr lang="en-GB"/>
              <a:t>U2 </a:t>
            </a:r>
            <a:r>
              <a:rPr lang="en-GB" err="1"/>
              <a:t>é</a:t>
            </a:r>
            <a:r>
              <a:rPr lang="en-GB"/>
              <a:t> a </a:t>
            </a:r>
            <a:r>
              <a:rPr lang="en-GB" err="1"/>
              <a:t>banda</a:t>
            </a:r>
            <a:r>
              <a:rPr lang="en-GB"/>
              <a:t> que </a:t>
            </a:r>
            <a:r>
              <a:rPr lang="en-GB" err="1"/>
              <a:t>mais</a:t>
            </a:r>
            <a:r>
              <a:rPr lang="en-GB"/>
              <a:t> Emmys </a:t>
            </a:r>
            <a:r>
              <a:rPr lang="en-GB" err="1"/>
              <a:t>ganhou</a:t>
            </a:r>
            <a:r>
              <a:rPr lang="en-GB"/>
              <a:t> </a:t>
            </a:r>
            <a:r>
              <a:rPr lang="en-GB" err="1"/>
              <a:t>sendo</a:t>
            </a:r>
            <a:r>
              <a:rPr lang="en-GB"/>
              <a:t> 22 no total;</a:t>
            </a:r>
          </a:p>
          <a:p>
            <a:pPr marL="384048" lvl="0" indent="-384048" algn="l" rtl="0">
              <a:lnSpc>
                <a:spcPct val="94000"/>
              </a:lnSpc>
              <a:spcBef>
                <a:spcPts val="1200"/>
              </a:spcBef>
              <a:spcAft>
                <a:spcPts val="0"/>
              </a:spcAft>
              <a:buClr>
                <a:schemeClr val="dk2"/>
              </a:buClr>
              <a:buSzPts val="2000"/>
              <a:buChar char="■"/>
            </a:pPr>
            <a:r>
              <a:rPr lang="en-GB"/>
              <a:t>Bono e The Edge </a:t>
            </a:r>
            <a:r>
              <a:rPr lang="en-GB" err="1"/>
              <a:t>possuem</a:t>
            </a:r>
            <a:r>
              <a:rPr lang="en-GB"/>
              <a:t> um hotel </a:t>
            </a:r>
            <a:r>
              <a:rPr lang="en-GB" err="1"/>
              <a:t>na</a:t>
            </a:r>
            <a:r>
              <a:rPr lang="en-GB"/>
              <a:t> </a:t>
            </a:r>
            <a:r>
              <a:rPr lang="en-GB" err="1"/>
              <a:t>Irlanda</a:t>
            </a:r>
            <a:r>
              <a:rPr lang="en-GB"/>
              <a:t>, The Clarence Hotel;</a:t>
            </a:r>
          </a:p>
          <a:p>
            <a:pPr marL="384048" lvl="0" indent="-384048" algn="l" rtl="0">
              <a:lnSpc>
                <a:spcPct val="94000"/>
              </a:lnSpc>
              <a:spcBef>
                <a:spcPts val="1200"/>
              </a:spcBef>
              <a:spcAft>
                <a:spcPts val="0"/>
              </a:spcAft>
              <a:buClr>
                <a:schemeClr val="dk2"/>
              </a:buClr>
              <a:buSzPts val="2000"/>
              <a:buChar char="■"/>
            </a:pPr>
            <a:r>
              <a:rPr lang="en-GB" err="1"/>
              <a:t>Originalmente</a:t>
            </a:r>
            <a:r>
              <a:rPr lang="en-GB"/>
              <a:t>, o </a:t>
            </a:r>
            <a:r>
              <a:rPr lang="en-GB" err="1"/>
              <a:t>nome</a:t>
            </a:r>
            <a:r>
              <a:rPr lang="en-GB"/>
              <a:t> da </a:t>
            </a:r>
            <a:r>
              <a:rPr lang="en-GB" err="1"/>
              <a:t>banda</a:t>
            </a:r>
            <a:r>
              <a:rPr lang="en-GB"/>
              <a:t> era </a:t>
            </a:r>
            <a:r>
              <a:rPr lang="en-GB" i="1"/>
              <a:t>The Larry Mullen Band</a:t>
            </a:r>
            <a:r>
              <a:rPr lang="en-GB"/>
              <a:t>. </a:t>
            </a:r>
            <a:r>
              <a:rPr lang="en-GB" err="1"/>
              <a:t>Alterado</a:t>
            </a:r>
            <a:r>
              <a:rPr lang="en-GB"/>
              <a:t> </a:t>
            </a:r>
            <a:r>
              <a:rPr lang="en-GB" err="1"/>
              <a:t>mais</a:t>
            </a:r>
            <a:r>
              <a:rPr lang="en-GB"/>
              <a:t> </a:t>
            </a:r>
            <a:r>
              <a:rPr lang="en-GB" err="1"/>
              <a:t>tarde</a:t>
            </a:r>
            <a:r>
              <a:rPr lang="en-GB"/>
              <a:t> para </a:t>
            </a:r>
            <a:r>
              <a:rPr lang="en-GB" i="1"/>
              <a:t>Feedback</a:t>
            </a:r>
            <a:r>
              <a:rPr lang="en-GB"/>
              <a:t> e, </a:t>
            </a:r>
            <a:r>
              <a:rPr lang="en-GB" err="1"/>
              <a:t>pouco</a:t>
            </a:r>
            <a:r>
              <a:rPr lang="en-GB"/>
              <a:t> tempo </a:t>
            </a:r>
            <a:r>
              <a:rPr lang="en-GB" err="1"/>
              <a:t>depois</a:t>
            </a:r>
            <a:r>
              <a:rPr lang="en-GB"/>
              <a:t>, para </a:t>
            </a:r>
            <a:r>
              <a:rPr lang="en-GB" i="1"/>
              <a:t>The Hype</a:t>
            </a:r>
            <a:r>
              <a:rPr lang="en-GB"/>
              <a:t>. </a:t>
            </a:r>
            <a:r>
              <a:rPr lang="en-GB" err="1"/>
              <a:t>Em</a:t>
            </a:r>
            <a:r>
              <a:rPr lang="en-GB"/>
              <a:t> 1978, </a:t>
            </a:r>
            <a:r>
              <a:rPr lang="en-GB" err="1"/>
              <a:t>decidiram</a:t>
            </a:r>
            <a:r>
              <a:rPr lang="en-GB"/>
              <a:t> </a:t>
            </a:r>
            <a:r>
              <a:rPr lang="en-GB" err="1"/>
              <a:t>alterar</a:t>
            </a:r>
            <a:r>
              <a:rPr lang="en-GB"/>
              <a:t> para </a:t>
            </a:r>
            <a:r>
              <a:rPr lang="en-GB" i="1"/>
              <a:t>U2</a:t>
            </a:r>
            <a:r>
              <a:rPr lang="en-GB"/>
              <a:t>.</a:t>
            </a:r>
            <a:endParaRPr lang="en-GB" i="1"/>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1"/>
          <p:cNvSpPr txBox="1">
            <a:spLocks noGrp="1"/>
          </p:cNvSpPr>
          <p:nvPr>
            <p:ph type="title"/>
          </p:nvPr>
        </p:nvSpPr>
        <p:spPr>
          <a:xfrm>
            <a:off x="1371600" y="685800"/>
            <a:ext cx="9601200" cy="1485900"/>
          </a:xfrm>
          <a:prstGeom prst="rect">
            <a:avLst/>
          </a:prstGeom>
          <a:noFill/>
          <a:ln>
            <a:noFill/>
          </a:ln>
        </p:spPr>
        <p:txBody>
          <a:bodyPr spcFirstLastPara="1" wrap="square" lIns="91425" tIns="45700" rIns="91425" bIns="45700" anchor="t" anchorCtr="0">
            <a:normAutofit/>
          </a:bodyPr>
          <a:lstStyle/>
          <a:p>
            <a:pPr marL="0" lvl="0" indent="0" algn="l" rtl="0">
              <a:lnSpc>
                <a:spcPct val="89000"/>
              </a:lnSpc>
              <a:spcBef>
                <a:spcPts val="0"/>
              </a:spcBef>
              <a:spcAft>
                <a:spcPts val="0"/>
              </a:spcAft>
              <a:buClr>
                <a:schemeClr val="dk2"/>
              </a:buClr>
              <a:buSzPts val="4400"/>
              <a:buFont typeface="Libre Franklin"/>
              <a:buNone/>
            </a:pPr>
            <a:r>
              <a:rPr lang="en-GB"/>
              <a:t>Referências</a:t>
            </a:r>
            <a:endParaRPr/>
          </a:p>
        </p:txBody>
      </p:sp>
      <p:sp>
        <p:nvSpPr>
          <p:cNvPr id="193" name="Google Shape;193;p11"/>
          <p:cNvSpPr txBox="1">
            <a:spLocks noGrp="1"/>
          </p:cNvSpPr>
          <p:nvPr>
            <p:ph type="body" idx="1"/>
          </p:nvPr>
        </p:nvSpPr>
        <p:spPr>
          <a:xfrm>
            <a:off x="1371600" y="1757795"/>
            <a:ext cx="9601200" cy="4871603"/>
          </a:xfrm>
          <a:prstGeom prst="rect">
            <a:avLst/>
          </a:prstGeom>
          <a:noFill/>
          <a:ln>
            <a:noFill/>
          </a:ln>
        </p:spPr>
        <p:txBody>
          <a:bodyPr spcFirstLastPara="1" wrap="square" lIns="91425" tIns="45700" rIns="91425" bIns="45700" anchor="t" anchorCtr="0">
            <a:noAutofit/>
          </a:bodyPr>
          <a:lstStyle/>
          <a:p>
            <a:pPr marL="383540" indent="-383540">
              <a:lnSpc>
                <a:spcPct val="100000"/>
              </a:lnSpc>
              <a:spcBef>
                <a:spcPts val="1200"/>
              </a:spcBef>
              <a:buSzPct val="100000"/>
              <a:buFont typeface="Libre Franklin,Sans-Serif"/>
            </a:pPr>
            <a:r>
              <a:rPr lang="en-GB" sz="1400" u="sng" dirty="0">
                <a:solidFill>
                  <a:schemeClr val="hlink"/>
                </a:solidFill>
                <a:hlinkClick r:id="rId3">
                  <a:extLst>
                    <a:ext uri="{A12FA001-AC4F-418D-AE19-62706E023703}">
                      <ahyp:hlinkClr xmlns:ahyp="http://schemas.microsoft.com/office/drawing/2018/hyperlinkcolor" val="tx"/>
                    </a:ext>
                  </a:extLst>
                </a:hlinkClick>
              </a:rPr>
              <a:t>https://www.ultraviolet-u2.com/2016/09/25/40-curiosidades-sobre-o-u2-voce-sabia-u240/</a:t>
            </a:r>
            <a:endParaRPr lang="en-GB" sz="1400" u="sng" dirty="0">
              <a:solidFill>
                <a:schemeClr val="hlink"/>
              </a:solidFill>
            </a:endParaRPr>
          </a:p>
          <a:p>
            <a:pPr marL="383540" indent="-383540">
              <a:lnSpc>
                <a:spcPct val="100000"/>
              </a:lnSpc>
              <a:spcBef>
                <a:spcPts val="1200"/>
              </a:spcBef>
              <a:buSzPct val="100000"/>
              <a:buFont typeface="Libre Franklin,Sans-Serif"/>
              <a:buChar char="■"/>
            </a:pPr>
            <a:r>
              <a:rPr lang="en-GB" sz="1400" u="sng" dirty="0">
                <a:solidFill>
                  <a:schemeClr val="hlink"/>
                </a:solidFill>
                <a:hlinkClick r:id="rId4">
                  <a:extLst>
                    <a:ext uri="{A12FA001-AC4F-418D-AE19-62706E023703}">
                      <ahyp:hlinkClr xmlns:ahyp="http://schemas.microsoft.com/office/drawing/2018/hyperlinkcolor" val="tx"/>
                    </a:ext>
                  </a:extLst>
                </a:hlinkClick>
              </a:rPr>
              <a:t>https://www.britannica.com/topic/U2</a:t>
            </a:r>
            <a:endParaRPr lang="en-US" sz="1400" u="sng" dirty="0">
              <a:solidFill>
                <a:schemeClr val="hlink"/>
              </a:solidFill>
            </a:endParaRPr>
          </a:p>
          <a:p>
            <a:pPr marL="383540" indent="-383540">
              <a:lnSpc>
                <a:spcPct val="100000"/>
              </a:lnSpc>
              <a:spcBef>
                <a:spcPts val="1200"/>
              </a:spcBef>
              <a:buFont typeface="Libre Franklin,Sans-Serif"/>
            </a:pPr>
            <a:r>
              <a:rPr lang="en-GB" sz="1400" u="sng" dirty="0">
                <a:solidFill>
                  <a:schemeClr val="hlink"/>
                </a:solidFill>
                <a:hlinkClick r:id="rId5">
                  <a:extLst>
                    <a:ext uri="{A12FA001-AC4F-418D-AE19-62706E023703}">
                      <ahyp:hlinkClr xmlns:ahyp="http://schemas.microsoft.com/office/drawing/2018/hyperlinkcolor" val="tx"/>
                    </a:ext>
                  </a:extLst>
                </a:hlinkClick>
              </a:rPr>
              <a:t>https://pt.wikipedia.org/wiki/U2</a:t>
            </a:r>
            <a:endParaRPr lang="en-US" sz="1400" dirty="0">
              <a:solidFill>
                <a:schemeClr val="hlink"/>
              </a:solidFill>
            </a:endParaRPr>
          </a:p>
          <a:p>
            <a:pPr marL="383540" lvl="0" indent="-383540" algn="l" rtl="0">
              <a:lnSpc>
                <a:spcPct val="100000"/>
              </a:lnSpc>
              <a:spcBef>
                <a:spcPts val="1200"/>
              </a:spcBef>
              <a:spcAft>
                <a:spcPts val="0"/>
              </a:spcAft>
              <a:buClr>
                <a:schemeClr val="dk2"/>
              </a:buClr>
              <a:buSzPct val="100000"/>
              <a:buChar char="■"/>
            </a:pPr>
            <a:r>
              <a:rPr lang="en-GB" sz="1400" u="sng" dirty="0">
                <a:solidFill>
                  <a:schemeClr val="hlink"/>
                </a:solidFill>
                <a:hlinkClick r:id="rId6">
                  <a:extLst>
                    <a:ext uri="{A12FA001-AC4F-418D-AE19-62706E023703}">
                      <ahyp:hlinkClr xmlns:ahyp="http://schemas.microsoft.com/office/drawing/2018/hyperlinkcolor" val="tx"/>
                    </a:ext>
                  </a:extLst>
                </a:hlinkClick>
              </a:rPr>
              <a:t>https://pt.wikipedia.org/wiki/Bono</a:t>
            </a:r>
            <a:endParaRPr lang="en-PT" sz="1400" dirty="0">
              <a:solidFill>
                <a:schemeClr val="hlink"/>
              </a:solidFill>
            </a:endParaRPr>
          </a:p>
          <a:p>
            <a:pPr marL="383540" lvl="0" indent="-383540" algn="l" rtl="0">
              <a:lnSpc>
                <a:spcPct val="100000"/>
              </a:lnSpc>
              <a:spcBef>
                <a:spcPts val="1200"/>
              </a:spcBef>
              <a:spcAft>
                <a:spcPts val="0"/>
              </a:spcAft>
              <a:buClr>
                <a:schemeClr val="dk2"/>
              </a:buClr>
              <a:buSzPct val="100000"/>
              <a:buChar char="■"/>
            </a:pPr>
            <a:r>
              <a:rPr lang="en-GB" sz="1400" u="sng" dirty="0">
                <a:solidFill>
                  <a:schemeClr val="hlink"/>
                </a:solidFill>
                <a:hlinkClick r:id="rId7">
                  <a:extLst>
                    <a:ext uri="{A12FA001-AC4F-418D-AE19-62706E023703}">
                      <ahyp:hlinkClr xmlns:ahyp="http://schemas.microsoft.com/office/drawing/2018/hyperlinkcolor" val="tx"/>
                    </a:ext>
                  </a:extLst>
                </a:hlinkClick>
              </a:rPr>
              <a:t>https://pt.wikipedia.org/wiki/The_Edge</a:t>
            </a:r>
            <a:endParaRPr lang="en-PT" sz="1400" dirty="0">
              <a:solidFill>
                <a:schemeClr val="hlink"/>
              </a:solidFill>
            </a:endParaRPr>
          </a:p>
          <a:p>
            <a:pPr marL="383540" lvl="0" indent="-383540" algn="l" rtl="0">
              <a:lnSpc>
                <a:spcPct val="100000"/>
              </a:lnSpc>
              <a:spcBef>
                <a:spcPts val="1200"/>
              </a:spcBef>
              <a:spcAft>
                <a:spcPts val="0"/>
              </a:spcAft>
              <a:buClr>
                <a:schemeClr val="dk2"/>
              </a:buClr>
              <a:buSzPct val="100000"/>
              <a:buChar char="■"/>
            </a:pPr>
            <a:r>
              <a:rPr lang="en-GB" sz="1400" u="sng" dirty="0">
                <a:solidFill>
                  <a:schemeClr val="hlink"/>
                </a:solidFill>
                <a:hlinkClick r:id="rId8">
                  <a:extLst>
                    <a:ext uri="{A12FA001-AC4F-418D-AE19-62706E023703}">
                      <ahyp:hlinkClr xmlns:ahyp="http://schemas.microsoft.com/office/drawing/2018/hyperlinkcolor" val="tx"/>
                    </a:ext>
                  </a:extLst>
                </a:hlinkClick>
              </a:rPr>
              <a:t>https://pt.wikipedia.org/wiki/Adam_Clayton</a:t>
            </a:r>
            <a:endParaRPr lang="en-PT" sz="1400" dirty="0">
              <a:solidFill>
                <a:schemeClr val="hlink"/>
              </a:solidFill>
            </a:endParaRPr>
          </a:p>
          <a:p>
            <a:pPr marL="383540" lvl="0" indent="-383540" algn="l" rtl="0">
              <a:lnSpc>
                <a:spcPct val="100000"/>
              </a:lnSpc>
              <a:spcBef>
                <a:spcPts val="1200"/>
              </a:spcBef>
              <a:spcAft>
                <a:spcPts val="0"/>
              </a:spcAft>
              <a:buClr>
                <a:schemeClr val="dk2"/>
              </a:buClr>
              <a:buSzPct val="100000"/>
              <a:buChar char="■"/>
            </a:pPr>
            <a:r>
              <a:rPr lang="en-GB" sz="1400" u="sng" dirty="0">
                <a:solidFill>
                  <a:schemeClr val="hlink"/>
                </a:solidFill>
                <a:hlinkClick r:id="rId9">
                  <a:extLst>
                    <a:ext uri="{A12FA001-AC4F-418D-AE19-62706E023703}">
                      <ahyp:hlinkClr xmlns:ahyp="http://schemas.microsoft.com/office/drawing/2018/hyperlinkcolor" val="tx"/>
                    </a:ext>
                  </a:extLst>
                </a:hlinkClick>
              </a:rPr>
              <a:t>https://pt.wikipedia.org/wiki/Larry_Mullen_Jr</a:t>
            </a:r>
            <a:r>
              <a:rPr lang="en-GB" sz="1400" dirty="0"/>
              <a:t>.</a:t>
            </a:r>
            <a:endParaRPr lang="en-PT" sz="1400" dirty="0"/>
          </a:p>
          <a:p>
            <a:pPr marL="383540" lvl="0" indent="-383540" algn="l" rtl="0">
              <a:lnSpc>
                <a:spcPct val="100000"/>
              </a:lnSpc>
              <a:spcBef>
                <a:spcPts val="1200"/>
              </a:spcBef>
              <a:spcAft>
                <a:spcPts val="0"/>
              </a:spcAft>
              <a:buClr>
                <a:schemeClr val="dk2"/>
              </a:buClr>
              <a:buSzPct val="100000"/>
              <a:buChar char="■"/>
            </a:pPr>
            <a:r>
              <a:rPr lang="en-GB" sz="1400" u="sng" dirty="0">
                <a:solidFill>
                  <a:schemeClr val="hlink"/>
                </a:solidFill>
                <a:hlinkClick r:id="rId10">
                  <a:extLst>
                    <a:ext uri="{A12FA001-AC4F-418D-AE19-62706E023703}">
                      <ahyp:hlinkClr xmlns:ahyp="http://schemas.microsoft.com/office/drawing/2018/hyperlinkcolor" val="tx"/>
                    </a:ext>
                  </a:extLst>
                </a:hlinkClick>
              </a:rPr>
              <a:t>https://en.wikipedia.org/wiki/Dik_Evans</a:t>
            </a:r>
            <a:endParaRPr lang="en-PT" sz="1400" dirty="0">
              <a:solidFill>
                <a:schemeClr val="hlink"/>
              </a:solidFill>
            </a:endParaRPr>
          </a:p>
          <a:p>
            <a:pPr marL="383540" lvl="0" indent="-383540" algn="l" rtl="0">
              <a:lnSpc>
                <a:spcPct val="100000"/>
              </a:lnSpc>
              <a:spcBef>
                <a:spcPts val="1200"/>
              </a:spcBef>
              <a:spcAft>
                <a:spcPts val="0"/>
              </a:spcAft>
              <a:buClr>
                <a:schemeClr val="dk2"/>
              </a:buClr>
              <a:buSzPct val="100000"/>
              <a:buChar char="■"/>
            </a:pPr>
            <a:r>
              <a:rPr lang="en-GB" sz="1400" u="sng" dirty="0">
                <a:solidFill>
                  <a:schemeClr val="hlink"/>
                </a:solidFill>
                <a:hlinkClick r:id="rId11">
                  <a:extLst>
                    <a:ext uri="{A12FA001-AC4F-418D-AE19-62706E023703}">
                      <ahyp:hlinkClr xmlns:ahyp="http://schemas.microsoft.com/office/drawing/2018/hyperlinkcolor" val="tx"/>
                    </a:ext>
                  </a:extLst>
                </a:hlinkClick>
              </a:rPr>
              <a:t>https://www.billboard.com/music/rock/u2-songs-best-hits-list-8466187/</a:t>
            </a:r>
            <a:endParaRPr lang="en-PT" sz="1400" dirty="0">
              <a:solidFill>
                <a:schemeClr val="hlink"/>
              </a:solidFill>
            </a:endParaRPr>
          </a:p>
          <a:p>
            <a:pPr marL="383540" lvl="0" indent="-383540" algn="l" rtl="0">
              <a:lnSpc>
                <a:spcPct val="100000"/>
              </a:lnSpc>
              <a:spcBef>
                <a:spcPts val="1200"/>
              </a:spcBef>
              <a:spcAft>
                <a:spcPts val="0"/>
              </a:spcAft>
              <a:buClr>
                <a:schemeClr val="dk2"/>
              </a:buClr>
              <a:buSzPct val="100000"/>
              <a:buChar char="■"/>
            </a:pPr>
            <a:r>
              <a:rPr lang="en-GB" sz="1400" u="sng" dirty="0">
                <a:solidFill>
                  <a:schemeClr val="hlink"/>
                </a:solidFill>
                <a:hlinkClick r:id="rId12">
                  <a:extLst>
                    <a:ext uri="{A12FA001-AC4F-418D-AE19-62706E023703}">
                      <ahyp:hlinkClr xmlns:ahyp="http://schemas.microsoft.com/office/drawing/2018/hyperlinkcolor" val="tx"/>
                    </a:ext>
                  </a:extLst>
                </a:hlinkClick>
              </a:rPr>
              <a:t>https://u2tours.com/tours/concert/</a:t>
            </a:r>
            <a:endParaRPr lang="en-PT" sz="1400" dirty="0">
              <a:solidFill>
                <a:schemeClr val="hlink"/>
              </a:solidFill>
            </a:endParaRPr>
          </a:p>
          <a:p>
            <a:pPr marL="383540" lvl="0" indent="-383540" algn="l" rtl="0">
              <a:lnSpc>
                <a:spcPct val="100000"/>
              </a:lnSpc>
              <a:spcBef>
                <a:spcPts val="1200"/>
              </a:spcBef>
              <a:spcAft>
                <a:spcPts val="0"/>
              </a:spcAft>
              <a:buClr>
                <a:schemeClr val="dk2"/>
              </a:buClr>
              <a:buSzPct val="100000"/>
              <a:buChar char="■"/>
            </a:pPr>
            <a:r>
              <a:rPr lang="en-GB" sz="1400" u="sng" dirty="0">
                <a:solidFill>
                  <a:schemeClr val="hlink"/>
                </a:solidFill>
                <a:hlinkClick r:id="rId13">
                  <a:extLst>
                    <a:ext uri="{A12FA001-AC4F-418D-AE19-62706E023703}">
                      <ahyp:hlinkClr xmlns:ahyp="http://schemas.microsoft.com/office/drawing/2018/hyperlinkcolor" val="tx"/>
                    </a:ext>
                  </a:extLst>
                </a:hlinkClick>
              </a:rPr>
              <a:t>https://www.billboard.com/music/music-news/u2s-rose-bowl-show-breaks-attendance-record-266855/</a:t>
            </a:r>
            <a:endParaRPr lang="en-PT" sz="1400" dirty="0">
              <a:solidFill>
                <a:schemeClr val="hlink"/>
              </a:solidFill>
            </a:endParaRPr>
          </a:p>
          <a:p>
            <a:pPr marL="383540" lvl="0" indent="-383540" algn="l" rtl="0">
              <a:lnSpc>
                <a:spcPct val="100000"/>
              </a:lnSpc>
              <a:spcBef>
                <a:spcPts val="1200"/>
              </a:spcBef>
              <a:spcAft>
                <a:spcPts val="0"/>
              </a:spcAft>
              <a:buClr>
                <a:schemeClr val="dk2"/>
              </a:buClr>
              <a:buSzPct val="100000"/>
              <a:buChar char="■"/>
            </a:pPr>
            <a:r>
              <a:rPr lang="en-GB" sz="1400" u="sng" dirty="0">
                <a:solidFill>
                  <a:schemeClr val="hlink"/>
                </a:solidFill>
                <a:hlinkClick r:id="rId14">
                  <a:extLst>
                    <a:ext uri="{A12FA001-AC4F-418D-AE19-62706E023703}">
                      <ahyp:hlinkClr xmlns:ahyp="http://schemas.microsoft.com/office/drawing/2018/hyperlinkcolor" val="tx"/>
                    </a:ext>
                  </a:extLst>
                </a:hlinkClick>
              </a:rPr>
              <a:t>https://www.rollingstone.com/music/music-news/u2-live-from-outer-space-launching-the-biggest-tour-of-all-time-189580/</a:t>
            </a:r>
            <a:endParaRPr lang="en-PT" sz="1400" dirty="0">
              <a:solidFill>
                <a:schemeClr val="hlink"/>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92057-A7D9-D74A-B308-68F49DA0224D}"/>
              </a:ext>
            </a:extLst>
          </p:cNvPr>
          <p:cNvSpPr>
            <a:spLocks noGrp="1"/>
          </p:cNvSpPr>
          <p:nvPr>
            <p:ph type="title"/>
          </p:nvPr>
        </p:nvSpPr>
        <p:spPr/>
        <p:txBody>
          <a:bodyPr/>
          <a:lstStyle/>
          <a:p>
            <a:r>
              <a:rPr lang="pt-PT"/>
              <a:t>Turma 2DK</a:t>
            </a:r>
          </a:p>
        </p:txBody>
      </p:sp>
      <p:sp>
        <p:nvSpPr>
          <p:cNvPr id="3" name="Text Placeholder 2">
            <a:extLst>
              <a:ext uri="{FF2B5EF4-FFF2-40B4-BE49-F238E27FC236}">
                <a16:creationId xmlns:a16="http://schemas.microsoft.com/office/drawing/2014/main" id="{92E1448E-746E-534B-988F-D52AD84DD035}"/>
              </a:ext>
            </a:extLst>
          </p:cNvPr>
          <p:cNvSpPr>
            <a:spLocks noGrp="1"/>
          </p:cNvSpPr>
          <p:nvPr>
            <p:ph type="body" idx="1"/>
          </p:nvPr>
        </p:nvSpPr>
        <p:spPr/>
        <p:txBody>
          <a:bodyPr/>
          <a:lstStyle/>
          <a:p>
            <a:r>
              <a:rPr lang="pt-PT"/>
              <a:t>Hugo Carvalho – 1210813</a:t>
            </a:r>
          </a:p>
          <a:p>
            <a:r>
              <a:rPr lang="pt-PT"/>
              <a:t>Rui Gonçalves – 1191831</a:t>
            </a:r>
          </a:p>
          <a:p>
            <a:r>
              <a:rPr lang="pt-PT"/>
              <a:t>Rui Mendonça – 1191043</a:t>
            </a:r>
          </a:p>
          <a:p>
            <a:r>
              <a:rPr lang="pt-PT"/>
              <a:t>Tiago Pinto - 1200626</a:t>
            </a:r>
          </a:p>
        </p:txBody>
      </p:sp>
    </p:spTree>
    <p:extLst>
      <p:ext uri="{BB962C8B-B14F-4D97-AF65-F5344CB8AC3E}">
        <p14:creationId xmlns:p14="http://schemas.microsoft.com/office/powerpoint/2010/main" val="2355130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08"/>
        <p:cNvGrpSpPr/>
        <p:nvPr/>
      </p:nvGrpSpPr>
      <p:grpSpPr>
        <a:xfrm>
          <a:off x="0" y="0"/>
          <a:ext cx="0" cy="0"/>
          <a:chOff x="0" y="0"/>
          <a:chExt cx="0" cy="0"/>
        </a:xfrm>
      </p:grpSpPr>
      <p:pic>
        <p:nvPicPr>
          <p:cNvPr id="6" name="Google Shape;116;p9" descr="A picture containing dark&#10;&#10;Description automatically generated">
            <a:extLst>
              <a:ext uri="{FF2B5EF4-FFF2-40B4-BE49-F238E27FC236}">
                <a16:creationId xmlns:a16="http://schemas.microsoft.com/office/drawing/2014/main" id="{861CB44D-E703-F320-4239-9A1AD34B2AA4}"/>
              </a:ext>
            </a:extLst>
          </p:cNvPr>
          <p:cNvPicPr preferRelativeResize="0"/>
          <p:nvPr/>
        </p:nvPicPr>
        <p:blipFill>
          <a:blip r:embed="rId3">
            <a:alphaModFix/>
          </a:blip>
          <a:stretch>
            <a:fillRect/>
          </a:stretch>
        </p:blipFill>
        <p:spPr>
          <a:xfrm>
            <a:off x="7023950" y="564837"/>
            <a:ext cx="4558456" cy="5728325"/>
          </a:xfrm>
          <a:prstGeom prst="rect">
            <a:avLst/>
          </a:prstGeom>
          <a:noFill/>
          <a:ln>
            <a:solidFill>
              <a:schemeClr val="tx1"/>
            </a:solidFill>
            <a:prstDash val="solid"/>
          </a:ln>
        </p:spPr>
      </p:pic>
      <p:sp>
        <p:nvSpPr>
          <p:cNvPr id="109" name="Google Shape;109;p9"/>
          <p:cNvSpPr txBox="1">
            <a:spLocks noGrp="1"/>
          </p:cNvSpPr>
          <p:nvPr>
            <p:ph type="title"/>
          </p:nvPr>
        </p:nvSpPr>
        <p:spPr>
          <a:xfrm>
            <a:off x="1371600" y="685800"/>
            <a:ext cx="3282695" cy="1485900"/>
          </a:xfrm>
          <a:prstGeom prst="rect">
            <a:avLst/>
          </a:prstGeom>
          <a:noFill/>
          <a:ln>
            <a:noFill/>
          </a:ln>
        </p:spPr>
        <p:txBody>
          <a:bodyPr spcFirstLastPara="1" wrap="square" lIns="91425" tIns="45700" rIns="91425" bIns="45700" anchor="t" anchorCtr="0">
            <a:normAutofit/>
          </a:bodyPr>
          <a:lstStyle/>
          <a:p>
            <a:pPr marL="0" lvl="0" indent="0" algn="l" rtl="0">
              <a:lnSpc>
                <a:spcPct val="89000"/>
              </a:lnSpc>
              <a:spcBef>
                <a:spcPts val="0"/>
              </a:spcBef>
              <a:spcAft>
                <a:spcPts val="0"/>
              </a:spcAft>
              <a:buClr>
                <a:schemeClr val="dk2"/>
              </a:buClr>
              <a:buSzPts val="4400"/>
              <a:buFont typeface="Libre Franklin"/>
              <a:buNone/>
            </a:pPr>
            <a:r>
              <a:rPr lang="en-GB"/>
              <a:t>Origem</a:t>
            </a:r>
            <a:endParaRPr/>
          </a:p>
        </p:txBody>
      </p:sp>
      <p:sp>
        <p:nvSpPr>
          <p:cNvPr id="110" name="Google Shape;110;p9"/>
          <p:cNvSpPr txBox="1">
            <a:spLocks noGrp="1"/>
          </p:cNvSpPr>
          <p:nvPr>
            <p:ph type="body" idx="1"/>
          </p:nvPr>
        </p:nvSpPr>
        <p:spPr>
          <a:xfrm>
            <a:off x="1371600" y="1855300"/>
            <a:ext cx="4830900" cy="4234309"/>
          </a:xfrm>
          <a:prstGeom prst="rect">
            <a:avLst/>
          </a:prstGeom>
          <a:noFill/>
          <a:ln>
            <a:noFill/>
          </a:ln>
        </p:spPr>
        <p:txBody>
          <a:bodyPr spcFirstLastPara="1" wrap="square" lIns="91425" tIns="45700" rIns="91425" bIns="45700" anchor="t" anchorCtr="0">
            <a:noAutofit/>
          </a:bodyPr>
          <a:lstStyle/>
          <a:p>
            <a:pPr marL="285750" indent="-285750" algn="just">
              <a:lnSpc>
                <a:spcPct val="140000"/>
              </a:lnSpc>
              <a:spcBef>
                <a:spcPts val="1200"/>
              </a:spcBef>
              <a:buSzPts val="852"/>
            </a:pPr>
            <a:r>
              <a:rPr lang="pt-PT" sz="1250"/>
              <a:t>A banda dos U2 tem a sua origem em Dublin, Irlanda no ano de 1976. Originalmente concebida como uma banda de punk rock, estilo que percorria a Europa na altura, rapidamente eles criaram a sua própria identidade musical, tendo como principais ingredientes a característica ressonância produzida pela guitarra do </a:t>
            </a:r>
            <a:r>
              <a:rPr lang="pt-PT" sz="1250" err="1"/>
              <a:t>Edge</a:t>
            </a:r>
            <a:r>
              <a:rPr lang="pt-PT" sz="1250"/>
              <a:t> junto com as vocais do Bono. No fim dos anos 80 já era considerada uma das bandas mais populares do mundo, assim como uma das mais inovadoras.</a:t>
            </a:r>
            <a:endParaRPr lang="en-US"/>
          </a:p>
          <a:p>
            <a:pPr marL="285750" indent="-285750" algn="just">
              <a:lnSpc>
                <a:spcPct val="140000"/>
              </a:lnSpc>
              <a:spcBef>
                <a:spcPts val="1200"/>
              </a:spcBef>
              <a:buSzPts val="852"/>
            </a:pPr>
            <a:r>
              <a:rPr lang="pt-PT" sz="1250"/>
              <a:t>As primeiros singles da banda eram caracterizados pela sua espiritualidade, assim como pelas letras geralmente direcionadas a problemas sociais e políticos da altura.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08"/>
        <p:cNvGrpSpPr/>
        <p:nvPr/>
      </p:nvGrpSpPr>
      <p:grpSpPr>
        <a:xfrm>
          <a:off x="0" y="0"/>
          <a:ext cx="0" cy="0"/>
          <a:chOff x="0" y="0"/>
          <a:chExt cx="0" cy="0"/>
        </a:xfrm>
      </p:grpSpPr>
      <p:sp>
        <p:nvSpPr>
          <p:cNvPr id="109" name="Google Shape;109;p9"/>
          <p:cNvSpPr txBox="1">
            <a:spLocks noGrp="1"/>
          </p:cNvSpPr>
          <p:nvPr>
            <p:ph type="title"/>
          </p:nvPr>
        </p:nvSpPr>
        <p:spPr>
          <a:xfrm>
            <a:off x="1371600" y="685800"/>
            <a:ext cx="3282695" cy="1485900"/>
          </a:xfrm>
          <a:prstGeom prst="rect">
            <a:avLst/>
          </a:prstGeom>
          <a:noFill/>
          <a:ln>
            <a:noFill/>
          </a:ln>
        </p:spPr>
        <p:txBody>
          <a:bodyPr spcFirstLastPara="1" wrap="square" lIns="91425" tIns="45700" rIns="91425" bIns="45700" anchor="t" anchorCtr="0">
            <a:normAutofit/>
          </a:bodyPr>
          <a:lstStyle/>
          <a:p>
            <a:pPr marL="0" lvl="0" indent="0" algn="l" rtl="0">
              <a:lnSpc>
                <a:spcPct val="89000"/>
              </a:lnSpc>
              <a:spcBef>
                <a:spcPts val="0"/>
              </a:spcBef>
              <a:spcAft>
                <a:spcPts val="0"/>
              </a:spcAft>
              <a:buClr>
                <a:schemeClr val="dk2"/>
              </a:buClr>
              <a:buSzPts val="4400"/>
              <a:buFont typeface="Libre Franklin"/>
              <a:buNone/>
            </a:pPr>
            <a:r>
              <a:rPr lang="en-GB"/>
              <a:t>História</a:t>
            </a:r>
            <a:endParaRPr err="1"/>
          </a:p>
        </p:txBody>
      </p:sp>
      <p:sp>
        <p:nvSpPr>
          <p:cNvPr id="110" name="Google Shape;110;p9"/>
          <p:cNvSpPr txBox="1">
            <a:spLocks noGrp="1"/>
          </p:cNvSpPr>
          <p:nvPr>
            <p:ph type="body" idx="1"/>
          </p:nvPr>
        </p:nvSpPr>
        <p:spPr>
          <a:xfrm>
            <a:off x="1371600" y="1855300"/>
            <a:ext cx="4830900" cy="4234309"/>
          </a:xfrm>
          <a:prstGeom prst="rect">
            <a:avLst/>
          </a:prstGeom>
          <a:noFill/>
          <a:ln>
            <a:noFill/>
          </a:ln>
        </p:spPr>
        <p:txBody>
          <a:bodyPr spcFirstLastPara="1" wrap="square" lIns="91425" tIns="45700" rIns="91425" bIns="45700" anchor="t" anchorCtr="0">
            <a:noAutofit/>
          </a:bodyPr>
          <a:lstStyle/>
          <a:p>
            <a:pPr marL="285750" indent="-285750" algn="just">
              <a:lnSpc>
                <a:spcPct val="140000"/>
              </a:lnSpc>
              <a:spcBef>
                <a:spcPts val="1200"/>
              </a:spcBef>
              <a:buSzPts val="852"/>
            </a:pPr>
            <a:r>
              <a:rPr lang="pt-PT" sz="1250"/>
              <a:t>O grupo tornara-se muito acarinhado pelo público muito antes de as suas musicas alcançaram os tops mundiais não só graças aos seus espetáculos ao vivo mas também por causa da palavra que passava de pessoa em pessoa.</a:t>
            </a:r>
          </a:p>
          <a:p>
            <a:pPr marL="285750" indent="-285750" algn="just">
              <a:lnSpc>
                <a:spcPct val="140000"/>
              </a:lnSpc>
              <a:spcBef>
                <a:spcPts val="1200"/>
              </a:spcBef>
              <a:buSzPts val="852"/>
            </a:pPr>
            <a:r>
              <a:rPr lang="pt-PT" sz="1250"/>
              <a:t>No entanto, com o sucesso multimilionário do álbum </a:t>
            </a:r>
            <a:r>
              <a:rPr lang="pt-PT" sz="1250" i="1"/>
              <a:t>"</a:t>
            </a:r>
            <a:r>
              <a:rPr lang="pt-PT" sz="1250" i="1" err="1"/>
              <a:t>The</a:t>
            </a:r>
            <a:r>
              <a:rPr lang="pt-PT" sz="1250" i="1"/>
              <a:t> Joshua </a:t>
            </a:r>
            <a:r>
              <a:rPr lang="pt-PT" sz="1250" i="1" err="1"/>
              <a:t>Tree</a:t>
            </a:r>
            <a:r>
              <a:rPr lang="pt-PT" sz="1250" i="1"/>
              <a:t>" </a:t>
            </a:r>
            <a:r>
              <a:rPr lang="pt-PT" sz="1250"/>
              <a:t>de 1987 e os dois singles que </a:t>
            </a:r>
            <a:r>
              <a:rPr lang="pt-PT" sz="1250" err="1"/>
              <a:t>alcaçaram</a:t>
            </a:r>
            <a:r>
              <a:rPr lang="pt-PT" sz="1250"/>
              <a:t> o top 1 </a:t>
            </a:r>
            <a:r>
              <a:rPr lang="pt-PT" sz="1250" i="1"/>
              <a:t>"</a:t>
            </a:r>
            <a:r>
              <a:rPr lang="pt-PT" sz="1250" i="1" err="1"/>
              <a:t>With</a:t>
            </a:r>
            <a:r>
              <a:rPr lang="pt-PT" sz="1250" i="1"/>
              <a:t> </a:t>
            </a:r>
            <a:r>
              <a:rPr lang="pt-PT" sz="1250" i="1" err="1"/>
              <a:t>or</a:t>
            </a:r>
            <a:r>
              <a:rPr lang="pt-PT" sz="1250" i="1"/>
              <a:t> </a:t>
            </a:r>
            <a:r>
              <a:rPr lang="pt-PT" sz="1250" i="1" err="1"/>
              <a:t>Without</a:t>
            </a:r>
            <a:r>
              <a:rPr lang="pt-PT" sz="1250" i="1"/>
              <a:t> </a:t>
            </a:r>
            <a:r>
              <a:rPr lang="pt-PT" sz="1250" i="1" err="1"/>
              <a:t>You</a:t>
            </a:r>
            <a:r>
              <a:rPr lang="pt-PT" sz="1250" i="1"/>
              <a:t>"</a:t>
            </a:r>
            <a:r>
              <a:rPr lang="pt-PT" sz="1250"/>
              <a:t> e </a:t>
            </a:r>
            <a:r>
              <a:rPr lang="pt-PT" sz="1250" i="1"/>
              <a:t>"I </a:t>
            </a:r>
            <a:r>
              <a:rPr lang="pt-PT" sz="1250" i="1" err="1"/>
              <a:t>Still</a:t>
            </a:r>
            <a:r>
              <a:rPr lang="pt-PT" sz="1250" i="1"/>
              <a:t> </a:t>
            </a:r>
            <a:r>
              <a:rPr lang="pt-PT" sz="1250" i="1" err="1"/>
              <a:t>Haven’t</a:t>
            </a:r>
            <a:r>
              <a:rPr lang="pt-PT" sz="1250" i="1"/>
              <a:t> </a:t>
            </a:r>
            <a:r>
              <a:rPr lang="pt-PT" sz="1250" i="1" err="1"/>
              <a:t>Found</a:t>
            </a:r>
            <a:r>
              <a:rPr lang="pt-PT" sz="1250" i="1"/>
              <a:t> </a:t>
            </a:r>
            <a:r>
              <a:rPr lang="pt-PT" sz="1250" i="1" err="1"/>
              <a:t>What</a:t>
            </a:r>
            <a:r>
              <a:rPr lang="pt-PT" sz="1250" i="1"/>
              <a:t> </a:t>
            </a:r>
            <a:r>
              <a:rPr lang="pt-PT" sz="1250" i="1" err="1"/>
              <a:t>I’m</a:t>
            </a:r>
            <a:r>
              <a:rPr lang="pt-PT" sz="1250" i="1"/>
              <a:t> </a:t>
            </a:r>
            <a:r>
              <a:rPr lang="pt-PT" sz="1250" i="1" err="1"/>
              <a:t>Looking</a:t>
            </a:r>
            <a:r>
              <a:rPr lang="pt-PT" sz="1250" i="1"/>
              <a:t> For"</a:t>
            </a:r>
            <a:r>
              <a:rPr lang="pt-PT" sz="1250"/>
              <a:t>, os U2 tornaram-se um sucesso internacional.</a:t>
            </a:r>
          </a:p>
        </p:txBody>
      </p:sp>
      <p:sp>
        <p:nvSpPr>
          <p:cNvPr id="2" name="Google Shape;111;p9">
            <a:extLst>
              <a:ext uri="{FF2B5EF4-FFF2-40B4-BE49-F238E27FC236}">
                <a16:creationId xmlns:a16="http://schemas.microsoft.com/office/drawing/2014/main" id="{6AD52043-72B0-3B83-29C0-09EB866E24A0}"/>
              </a:ext>
            </a:extLst>
          </p:cNvPr>
          <p:cNvSpPr txBox="1"/>
          <p:nvPr/>
        </p:nvSpPr>
        <p:spPr>
          <a:xfrm>
            <a:off x="3095999" y="5159339"/>
            <a:ext cx="300000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Libre Franklin"/>
                <a:ea typeface="Libre Franklin"/>
                <a:cs typeface="Libre Franklin"/>
                <a:sym typeface="Libre Franklin"/>
              </a:rPr>
              <a:t>9,586,570 Followers</a:t>
            </a:r>
            <a:endParaRPr b="1">
              <a:latin typeface="Libre Franklin"/>
              <a:ea typeface="Libre Franklin"/>
              <a:cs typeface="Libre Franklin"/>
              <a:sym typeface="Libre Franklin"/>
            </a:endParaRPr>
          </a:p>
        </p:txBody>
      </p:sp>
      <p:sp>
        <p:nvSpPr>
          <p:cNvPr id="3" name="Google Shape;112;p9">
            <a:extLst>
              <a:ext uri="{FF2B5EF4-FFF2-40B4-BE49-F238E27FC236}">
                <a16:creationId xmlns:a16="http://schemas.microsoft.com/office/drawing/2014/main" id="{C869FB42-BF0A-C293-988B-955BAB86284C}"/>
              </a:ext>
            </a:extLst>
          </p:cNvPr>
          <p:cNvSpPr txBox="1"/>
          <p:nvPr/>
        </p:nvSpPr>
        <p:spPr>
          <a:xfrm>
            <a:off x="3096000" y="5567283"/>
            <a:ext cx="300000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Libre Franklin"/>
                <a:ea typeface="Libre Franklin"/>
                <a:cs typeface="Libre Franklin"/>
                <a:sym typeface="Libre Franklin"/>
              </a:rPr>
              <a:t>17,290,766 Monthly Listeners</a:t>
            </a:r>
            <a:endParaRPr b="1">
              <a:latin typeface="Libre Franklin"/>
              <a:ea typeface="Libre Franklin"/>
              <a:cs typeface="Libre Franklin"/>
              <a:sym typeface="Libre Franklin"/>
            </a:endParaRPr>
          </a:p>
        </p:txBody>
      </p:sp>
      <p:sp>
        <p:nvSpPr>
          <p:cNvPr id="4" name="Google Shape;113;p9">
            <a:extLst>
              <a:ext uri="{FF2B5EF4-FFF2-40B4-BE49-F238E27FC236}">
                <a16:creationId xmlns:a16="http://schemas.microsoft.com/office/drawing/2014/main" id="{BA6E0570-B9B3-7A98-CD84-15985AE70CFF}"/>
              </a:ext>
            </a:extLst>
          </p:cNvPr>
          <p:cNvSpPr/>
          <p:nvPr/>
        </p:nvSpPr>
        <p:spPr>
          <a:xfrm>
            <a:off x="1782115" y="4942862"/>
            <a:ext cx="1027200" cy="1027200"/>
          </a:xfrm>
          <a:prstGeom prst="ellipse">
            <a:avLst/>
          </a:prstGeom>
          <a:solidFill>
            <a:srgbClr val="4A8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4;p9">
            <a:extLst>
              <a:ext uri="{FF2B5EF4-FFF2-40B4-BE49-F238E27FC236}">
                <a16:creationId xmlns:a16="http://schemas.microsoft.com/office/drawing/2014/main" id="{FFE64156-D739-5266-0C83-494A2527E76A}"/>
              </a:ext>
            </a:extLst>
          </p:cNvPr>
          <p:cNvSpPr txBox="1"/>
          <p:nvPr/>
        </p:nvSpPr>
        <p:spPr>
          <a:xfrm>
            <a:off x="1922945" y="5040812"/>
            <a:ext cx="740346"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b="1">
                <a:solidFill>
                  <a:schemeClr val="lt1"/>
                </a:solidFill>
                <a:latin typeface="Libre Franklin"/>
                <a:ea typeface="Libre Franklin"/>
                <a:cs typeface="Libre Franklin"/>
                <a:sym typeface="Libre Franklin"/>
              </a:rPr>
              <a:t>#230</a:t>
            </a:r>
            <a:endParaRPr b="1">
              <a:solidFill>
                <a:schemeClr val="lt1"/>
              </a:solidFill>
              <a:latin typeface="Libre Franklin"/>
              <a:ea typeface="Libre Franklin"/>
              <a:cs typeface="Libre Franklin"/>
              <a:sym typeface="Libre Franklin"/>
            </a:endParaRPr>
          </a:p>
          <a:p>
            <a:pPr marL="0" lvl="0" indent="0" algn="ctr" rtl="0">
              <a:spcBef>
                <a:spcPts val="0"/>
              </a:spcBef>
              <a:spcAft>
                <a:spcPts val="0"/>
              </a:spcAft>
              <a:buNone/>
            </a:pPr>
            <a:r>
              <a:rPr lang="en-GB" b="1">
                <a:solidFill>
                  <a:schemeClr val="lt1"/>
                </a:solidFill>
                <a:latin typeface="Libre Franklin"/>
                <a:ea typeface="Libre Franklin"/>
                <a:cs typeface="Libre Franklin"/>
                <a:sym typeface="Libre Franklin"/>
              </a:rPr>
              <a:t>in the </a:t>
            </a:r>
            <a:endParaRPr b="1">
              <a:solidFill>
                <a:schemeClr val="lt1"/>
              </a:solidFill>
              <a:latin typeface="Libre Franklin"/>
              <a:ea typeface="Libre Franklin"/>
              <a:cs typeface="Libre Franklin"/>
              <a:sym typeface="Libre Franklin"/>
            </a:endParaRPr>
          </a:p>
          <a:p>
            <a:pPr marL="0" lvl="0" indent="0" algn="ctr" rtl="0">
              <a:spcBef>
                <a:spcPts val="0"/>
              </a:spcBef>
              <a:spcAft>
                <a:spcPts val="0"/>
              </a:spcAft>
              <a:buNone/>
            </a:pPr>
            <a:r>
              <a:rPr lang="en-GB" b="1">
                <a:solidFill>
                  <a:schemeClr val="lt1"/>
                </a:solidFill>
                <a:latin typeface="Libre Franklin"/>
                <a:ea typeface="Libre Franklin"/>
                <a:cs typeface="Libre Franklin"/>
                <a:sym typeface="Libre Franklin"/>
              </a:rPr>
              <a:t>world</a:t>
            </a:r>
            <a:endParaRPr b="1">
              <a:solidFill>
                <a:schemeClr val="lt1"/>
              </a:solidFill>
              <a:latin typeface="Libre Franklin"/>
              <a:ea typeface="Libre Franklin"/>
              <a:cs typeface="Libre Franklin"/>
              <a:sym typeface="Libre Franklin"/>
            </a:endParaRPr>
          </a:p>
        </p:txBody>
      </p:sp>
      <p:sp>
        <p:nvSpPr>
          <p:cNvPr id="8" name="Google Shape;115;p9">
            <a:extLst>
              <a:ext uri="{FF2B5EF4-FFF2-40B4-BE49-F238E27FC236}">
                <a16:creationId xmlns:a16="http://schemas.microsoft.com/office/drawing/2014/main" id="{4CF314DB-C8D9-FAA7-3642-9D8B4A1ACEAE}"/>
              </a:ext>
            </a:extLst>
          </p:cNvPr>
          <p:cNvSpPr txBox="1"/>
          <p:nvPr/>
        </p:nvSpPr>
        <p:spPr>
          <a:xfrm>
            <a:off x="1572415" y="5970062"/>
            <a:ext cx="1446600" cy="323100"/>
          </a:xfrm>
          <a:prstGeom prst="rect">
            <a:avLst/>
          </a:prstGeom>
          <a:noFill/>
          <a:ln>
            <a:noFill/>
          </a:ln>
        </p:spPr>
        <p:txBody>
          <a:bodyPr spcFirstLastPara="1" wrap="square" lIns="91425" tIns="91425" rIns="91425" bIns="91425" anchor="t" anchorCtr="0">
            <a:spAutoFit/>
          </a:bodyPr>
          <a:lstStyle/>
          <a:p>
            <a:pPr algn="ctr"/>
            <a:r>
              <a:rPr lang="en-GB" sz="900" i="1">
                <a:latin typeface="Libre Franklin"/>
                <a:ea typeface="Libre Franklin"/>
                <a:cs typeface="Libre Franklin"/>
                <a:sym typeface="Libre Franklin"/>
              </a:rPr>
              <a:t>Source: Spotify</a:t>
            </a:r>
            <a:endParaRPr sz="900" i="1" err="1">
              <a:latin typeface="Libre Franklin"/>
              <a:ea typeface="Libre Franklin"/>
              <a:cs typeface="Libre Franklin"/>
              <a:sym typeface="Libre Franklin"/>
            </a:endParaRPr>
          </a:p>
        </p:txBody>
      </p:sp>
      <p:pic>
        <p:nvPicPr>
          <p:cNvPr id="14" name="Picture 4" descr="A picture containing text, outdoor, jumping&#10;&#10;Description automatically generated">
            <a:extLst>
              <a:ext uri="{FF2B5EF4-FFF2-40B4-BE49-F238E27FC236}">
                <a16:creationId xmlns:a16="http://schemas.microsoft.com/office/drawing/2014/main" id="{D3CC3C7C-DD57-84C8-1296-556A1AB4F3C5}"/>
              </a:ext>
            </a:extLst>
          </p:cNvPr>
          <p:cNvPicPr>
            <a:picLocks noChangeAspect="1"/>
          </p:cNvPicPr>
          <p:nvPr/>
        </p:nvPicPr>
        <p:blipFill>
          <a:blip r:embed="rId3"/>
          <a:stretch>
            <a:fillRect/>
          </a:stretch>
        </p:blipFill>
        <p:spPr>
          <a:xfrm>
            <a:off x="7027718" y="1156855"/>
            <a:ext cx="4570268" cy="4544290"/>
          </a:xfrm>
          <a:prstGeom prst="rect">
            <a:avLst/>
          </a:prstGeom>
          <a:ln w="57150">
            <a:solidFill>
              <a:schemeClr val="tx1"/>
            </a:solidFill>
          </a:ln>
        </p:spPr>
      </p:pic>
    </p:spTree>
    <p:extLst>
      <p:ext uri="{BB962C8B-B14F-4D97-AF65-F5344CB8AC3E}">
        <p14:creationId xmlns:p14="http://schemas.microsoft.com/office/powerpoint/2010/main" val="3500331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20"/>
        <p:cNvGrpSpPr/>
        <p:nvPr/>
      </p:nvGrpSpPr>
      <p:grpSpPr>
        <a:xfrm>
          <a:off x="0" y="0"/>
          <a:ext cx="0" cy="0"/>
          <a:chOff x="0" y="0"/>
          <a:chExt cx="0" cy="0"/>
        </a:xfrm>
      </p:grpSpPr>
      <p:grpSp>
        <p:nvGrpSpPr>
          <p:cNvPr id="121" name="Google Shape;121;p3"/>
          <p:cNvGrpSpPr/>
          <p:nvPr/>
        </p:nvGrpSpPr>
        <p:grpSpPr>
          <a:xfrm>
            <a:off x="752858" y="744469"/>
            <a:ext cx="10674117" cy="5349671"/>
            <a:chOff x="752858" y="744469"/>
            <a:chExt cx="10674117" cy="5349671"/>
          </a:xfrm>
        </p:grpSpPr>
        <p:sp>
          <p:nvSpPr>
            <p:cNvPr id="122" name="Google Shape;122;p3"/>
            <p:cNvSpPr/>
            <p:nvPr/>
          </p:nvSpPr>
          <p:spPr>
            <a:xfrm>
              <a:off x="8151962" y="1685652"/>
              <a:ext cx="3275013" cy="4408488"/>
            </a:xfrm>
            <a:custGeom>
              <a:avLst/>
              <a:gdLst/>
              <a:ahLst/>
              <a:cxnLst/>
              <a:rect l="l" t="t" r="r" b="b"/>
              <a:pathLst>
                <a:path w="10000" h="10000" extrusionOk="0">
                  <a:moveTo>
                    <a:pt x="8761" y="0"/>
                  </a:moveTo>
                  <a:lnTo>
                    <a:pt x="10000" y="0"/>
                  </a:lnTo>
                  <a:lnTo>
                    <a:pt x="10000" y="10000"/>
                  </a:lnTo>
                  <a:lnTo>
                    <a:pt x="0" y="10000"/>
                  </a:lnTo>
                  <a:lnTo>
                    <a:pt x="0" y="9126"/>
                  </a:lnTo>
                  <a:lnTo>
                    <a:pt x="8761" y="9127"/>
                  </a:lnTo>
                  <a:lnTo>
                    <a:pt x="8761" y="0"/>
                  </a:lnTo>
                  <a:close/>
                </a:path>
              </a:pathLst>
            </a:custGeom>
            <a:solidFill>
              <a:schemeClr val="dk2"/>
            </a:solidFill>
            <a:ln>
              <a:noFill/>
            </a:ln>
          </p:spPr>
        </p:sp>
        <p:sp>
          <p:nvSpPr>
            <p:cNvPr id="123" name="Google Shape;123;p3"/>
            <p:cNvSpPr/>
            <p:nvPr/>
          </p:nvSpPr>
          <p:spPr>
            <a:xfrm rot="10800000">
              <a:off x="752858" y="744469"/>
              <a:ext cx="3275668" cy="4408488"/>
            </a:xfrm>
            <a:custGeom>
              <a:avLst/>
              <a:gdLst/>
              <a:ahLst/>
              <a:cxnLst/>
              <a:rect l="l" t="t" r="r" b="b"/>
              <a:pathLst>
                <a:path w="10002" h="10000" extrusionOk="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3"/>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Franklin"/>
              <a:ea typeface="Libre Franklin"/>
              <a:cs typeface="Libre Franklin"/>
              <a:sym typeface="Libre Franklin"/>
            </a:endParaRPr>
          </a:p>
        </p:txBody>
      </p:sp>
      <p:sp>
        <p:nvSpPr>
          <p:cNvPr id="125" name="Google Shape;125;p3"/>
          <p:cNvSpPr txBox="1">
            <a:spLocks noGrp="1"/>
          </p:cNvSpPr>
          <p:nvPr>
            <p:ph type="title"/>
          </p:nvPr>
        </p:nvSpPr>
        <p:spPr>
          <a:xfrm>
            <a:off x="752858" y="4736961"/>
            <a:ext cx="10720685" cy="936769"/>
          </a:xfrm>
          <a:prstGeom prst="rect">
            <a:avLst/>
          </a:prstGeom>
          <a:noFill/>
          <a:ln>
            <a:noFill/>
          </a:ln>
        </p:spPr>
        <p:txBody>
          <a:bodyPr spcFirstLastPara="1" wrap="square" lIns="91425" tIns="45700" rIns="91425" bIns="45700" anchor="b" anchorCtr="0">
            <a:normAutofit/>
          </a:bodyPr>
          <a:lstStyle/>
          <a:p>
            <a:pPr marL="0" lvl="0" indent="0" algn="ctr" rtl="0">
              <a:lnSpc>
                <a:spcPct val="89000"/>
              </a:lnSpc>
              <a:spcBef>
                <a:spcPts val="0"/>
              </a:spcBef>
              <a:spcAft>
                <a:spcPts val="0"/>
              </a:spcAft>
              <a:buClr>
                <a:schemeClr val="dk2"/>
              </a:buClr>
              <a:buSzPts val="4800"/>
              <a:buFont typeface="Libre Franklin"/>
              <a:buNone/>
            </a:pPr>
            <a:r>
              <a:rPr lang="en-GB" sz="4800" cap="none"/>
              <a:t>MEMBROS</a:t>
            </a:r>
            <a:endParaRPr sz="4800" cap="none"/>
          </a:p>
        </p:txBody>
      </p:sp>
      <p:pic>
        <p:nvPicPr>
          <p:cNvPr id="126" name="Google Shape;126;p3" descr="A person holding a guitar&#10;&#10;Description automatically generated with medium confidence"/>
          <p:cNvPicPr preferRelativeResize="0"/>
          <p:nvPr/>
        </p:nvPicPr>
        <p:blipFill rotWithShape="1">
          <a:blip r:embed="rId3">
            <a:alphaModFix/>
          </a:blip>
          <a:srcRect t="226" r="3" b="5197"/>
          <a:stretch/>
        </p:blipFill>
        <p:spPr>
          <a:xfrm>
            <a:off x="3218264" y="-2209"/>
            <a:ext cx="2751020" cy="3883436"/>
          </a:xfrm>
          <a:prstGeom prst="rect">
            <a:avLst/>
          </a:prstGeom>
          <a:noFill/>
          <a:ln>
            <a:noFill/>
          </a:ln>
        </p:spPr>
      </p:pic>
      <p:pic>
        <p:nvPicPr>
          <p:cNvPr id="127" name="Google Shape;127;p3" descr="A picture containing outdoor, person&#10;&#10;Description automatically generated"/>
          <p:cNvPicPr preferRelativeResize="0"/>
          <p:nvPr/>
        </p:nvPicPr>
        <p:blipFill rotWithShape="1">
          <a:blip r:embed="rId4">
            <a:alphaModFix/>
          </a:blip>
          <a:srcRect l="24360" r="18842" b="2"/>
          <a:stretch/>
        </p:blipFill>
        <p:spPr>
          <a:xfrm>
            <a:off x="6224856" y="2540"/>
            <a:ext cx="2753802" cy="3878687"/>
          </a:xfrm>
          <a:prstGeom prst="rect">
            <a:avLst/>
          </a:prstGeom>
          <a:noFill/>
          <a:ln>
            <a:noFill/>
          </a:ln>
        </p:spPr>
      </p:pic>
      <p:pic>
        <p:nvPicPr>
          <p:cNvPr id="128" name="Google Shape;128;p3" descr="A person playing the drums&#10;&#10;Description automatically generated"/>
          <p:cNvPicPr preferRelativeResize="0"/>
          <p:nvPr/>
        </p:nvPicPr>
        <p:blipFill rotWithShape="1">
          <a:blip r:embed="rId5">
            <a:alphaModFix/>
          </a:blip>
          <a:srcRect l="17338" r="24086" b="-2"/>
          <a:stretch/>
        </p:blipFill>
        <p:spPr>
          <a:xfrm>
            <a:off x="9231035" y="1812"/>
            <a:ext cx="2753802" cy="3878687"/>
          </a:xfrm>
          <a:prstGeom prst="rect">
            <a:avLst/>
          </a:prstGeom>
          <a:noFill/>
          <a:ln>
            <a:noFill/>
          </a:ln>
        </p:spPr>
      </p:pic>
      <p:pic>
        <p:nvPicPr>
          <p:cNvPr id="129" name="Google Shape;129;p3" descr="A person singing into a microphone&#10;&#10;Description automatically generated"/>
          <p:cNvPicPr preferRelativeResize="0">
            <a:picLocks noGrp="1"/>
          </p:cNvPicPr>
          <p:nvPr>
            <p:ph type="body" idx="1"/>
          </p:nvPr>
        </p:nvPicPr>
        <p:blipFill rotWithShape="1">
          <a:blip r:embed="rId6">
            <a:alphaModFix/>
          </a:blip>
          <a:srcRect l="19846" r="4993" b="2"/>
          <a:stretch/>
        </p:blipFill>
        <p:spPr>
          <a:xfrm>
            <a:off x="215343" y="2540"/>
            <a:ext cx="2751013" cy="3883435"/>
          </a:xfrm>
          <a:prstGeom prst="rect">
            <a:avLst/>
          </a:prstGeom>
          <a:noFill/>
          <a:ln>
            <a:noFill/>
          </a:ln>
        </p:spPr>
      </p:pic>
      <p:sp>
        <p:nvSpPr>
          <p:cNvPr id="130" name="Google Shape;130;p3"/>
          <p:cNvSpPr/>
          <p:nvPr/>
        </p:nvSpPr>
        <p:spPr>
          <a:xfrm rot="10800000">
            <a:off x="434936" y="4446551"/>
            <a:ext cx="1957171" cy="1103687"/>
          </a:xfrm>
          <a:custGeom>
            <a:avLst/>
            <a:gdLst/>
            <a:ahLst/>
            <a:cxnLst/>
            <a:rect l="l" t="t" r="r" b="b"/>
            <a:pathLst>
              <a:path w="2017702" h="1137821" extrusionOk="0">
                <a:moveTo>
                  <a:pt x="2017702" y="1137821"/>
                </a:moveTo>
                <a:lnTo>
                  <a:pt x="404" y="1137821"/>
                </a:lnTo>
                <a:cubicBezTo>
                  <a:pt x="-404" y="1055814"/>
                  <a:pt x="807" y="982224"/>
                  <a:pt x="0" y="900216"/>
                </a:cubicBezTo>
                <a:lnTo>
                  <a:pt x="1767759" y="901031"/>
                </a:lnTo>
                <a:lnTo>
                  <a:pt x="1767759" y="0"/>
                </a:lnTo>
                <a:lnTo>
                  <a:pt x="2017702" y="0"/>
                </a:lnTo>
                <a:close/>
              </a:path>
            </a:pathLst>
          </a:custGeom>
          <a:solidFill>
            <a:schemeClr val="dk2">
              <a:alpha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9796837" y="5311230"/>
            <a:ext cx="2042265" cy="1213486"/>
          </a:xfrm>
          <a:custGeom>
            <a:avLst/>
            <a:gdLst/>
            <a:ahLst/>
            <a:cxnLst/>
            <a:rect l="l" t="t" r="r" b="b"/>
            <a:pathLst>
              <a:path w="2105428" h="1251016" extrusionOk="0">
                <a:moveTo>
                  <a:pt x="1844618" y="0"/>
                </a:moveTo>
                <a:lnTo>
                  <a:pt x="2105428" y="0"/>
                </a:lnTo>
                <a:lnTo>
                  <a:pt x="2105428" y="1251016"/>
                </a:lnTo>
                <a:lnTo>
                  <a:pt x="421" y="1251016"/>
                </a:lnTo>
                <a:cubicBezTo>
                  <a:pt x="-421" y="1165443"/>
                  <a:pt x="842" y="1088654"/>
                  <a:pt x="0" y="1003081"/>
                </a:cubicBezTo>
                <a:lnTo>
                  <a:pt x="1844618" y="1003931"/>
                </a:lnTo>
                <a:close/>
              </a:path>
            </a:pathLst>
          </a:custGeom>
          <a:solidFill>
            <a:schemeClr val="dk2">
              <a:alpha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35"/>
        <p:cNvGrpSpPr/>
        <p:nvPr/>
      </p:nvGrpSpPr>
      <p:grpSpPr>
        <a:xfrm>
          <a:off x="0" y="0"/>
          <a:ext cx="0" cy="0"/>
          <a:chOff x="0" y="0"/>
          <a:chExt cx="0" cy="0"/>
        </a:xfrm>
      </p:grpSpPr>
      <p:sp>
        <p:nvSpPr>
          <p:cNvPr id="136" name="Google Shape;136;p4"/>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Franklin"/>
              <a:ea typeface="Libre Franklin"/>
              <a:cs typeface="Libre Franklin"/>
              <a:sym typeface="Libre Franklin"/>
            </a:endParaRPr>
          </a:p>
        </p:txBody>
      </p:sp>
      <p:sp>
        <p:nvSpPr>
          <p:cNvPr id="137" name="Google Shape;137;p4"/>
          <p:cNvSpPr txBox="1">
            <a:spLocks noGrp="1"/>
          </p:cNvSpPr>
          <p:nvPr>
            <p:ph type="title"/>
          </p:nvPr>
        </p:nvSpPr>
        <p:spPr>
          <a:xfrm>
            <a:off x="5100824" y="685800"/>
            <a:ext cx="6176776" cy="1485900"/>
          </a:xfrm>
          <a:prstGeom prst="rect">
            <a:avLst/>
          </a:prstGeom>
          <a:noFill/>
          <a:ln>
            <a:noFill/>
          </a:ln>
        </p:spPr>
        <p:txBody>
          <a:bodyPr spcFirstLastPara="1" wrap="square" lIns="91425" tIns="45700" rIns="91425" bIns="45700" anchor="t" anchorCtr="0">
            <a:normAutofit/>
          </a:bodyPr>
          <a:lstStyle/>
          <a:p>
            <a:pPr marL="0" lvl="0" indent="0" algn="l" rtl="0">
              <a:lnSpc>
                <a:spcPct val="89000"/>
              </a:lnSpc>
              <a:spcBef>
                <a:spcPts val="0"/>
              </a:spcBef>
              <a:spcAft>
                <a:spcPts val="0"/>
              </a:spcAft>
              <a:buClr>
                <a:schemeClr val="dk2"/>
              </a:buClr>
              <a:buSzPts val="4400"/>
              <a:buFont typeface="Libre Franklin"/>
              <a:buNone/>
            </a:pPr>
            <a:r>
              <a:rPr lang="en-GB"/>
              <a:t>Paul David Hewson</a:t>
            </a:r>
            <a:endParaRPr/>
          </a:p>
        </p:txBody>
      </p:sp>
      <p:pic>
        <p:nvPicPr>
          <p:cNvPr id="138" name="Google Shape;138;p4" descr="A person singing into a microphone&#10;&#10;Description automatically generated"/>
          <p:cNvPicPr preferRelativeResize="0"/>
          <p:nvPr/>
        </p:nvPicPr>
        <p:blipFill rotWithShape="1">
          <a:blip r:embed="rId3">
            <a:alphaModFix/>
          </a:blip>
          <a:srcRect l="23594" r="8742"/>
          <a:stretch/>
        </p:blipFill>
        <p:spPr>
          <a:xfrm>
            <a:off x="-1" y="10"/>
            <a:ext cx="4373546" cy="6857990"/>
          </a:xfrm>
          <a:prstGeom prst="rect">
            <a:avLst/>
          </a:prstGeom>
          <a:noFill/>
          <a:ln>
            <a:noFill/>
          </a:ln>
        </p:spPr>
      </p:pic>
      <p:sp>
        <p:nvSpPr>
          <p:cNvPr id="139" name="Google Shape;139;p4"/>
          <p:cNvSpPr/>
          <p:nvPr/>
        </p:nvSpPr>
        <p:spPr>
          <a:xfrm>
            <a:off x="4373545" y="376"/>
            <a:ext cx="228600"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txBox="1">
            <a:spLocks noGrp="1"/>
          </p:cNvSpPr>
          <p:nvPr>
            <p:ph type="body" idx="1"/>
          </p:nvPr>
        </p:nvSpPr>
        <p:spPr>
          <a:xfrm>
            <a:off x="5100824" y="2286000"/>
            <a:ext cx="6176776" cy="3581400"/>
          </a:xfrm>
          <a:prstGeom prst="rect">
            <a:avLst/>
          </a:prstGeom>
          <a:noFill/>
          <a:ln>
            <a:noFill/>
          </a:ln>
        </p:spPr>
        <p:txBody>
          <a:bodyPr spcFirstLastPara="1" wrap="square" lIns="91425" tIns="45700" rIns="91425" bIns="45700" anchor="t" anchorCtr="0">
            <a:normAutofit/>
          </a:bodyPr>
          <a:lstStyle/>
          <a:p>
            <a:pPr marL="384048" lvl="0" indent="-384048" algn="l" rtl="0">
              <a:lnSpc>
                <a:spcPct val="94000"/>
              </a:lnSpc>
              <a:spcBef>
                <a:spcPts val="0"/>
              </a:spcBef>
              <a:spcAft>
                <a:spcPts val="0"/>
              </a:spcAft>
              <a:buClr>
                <a:schemeClr val="dk2"/>
              </a:buClr>
              <a:buSzPts val="2000"/>
              <a:buChar char="■"/>
            </a:pPr>
            <a:r>
              <a:rPr lang="en-GB" err="1"/>
              <a:t>Também</a:t>
            </a:r>
            <a:r>
              <a:rPr lang="en-GB"/>
              <a:t> </a:t>
            </a:r>
            <a:r>
              <a:rPr lang="en-GB" err="1"/>
              <a:t>conhecido</a:t>
            </a:r>
            <a:r>
              <a:rPr lang="en-GB"/>
              <a:t> por Bono;</a:t>
            </a:r>
            <a:endParaRPr/>
          </a:p>
          <a:p>
            <a:pPr marL="384048" lvl="0" indent="-384048" algn="l" rtl="0">
              <a:lnSpc>
                <a:spcPct val="94000"/>
              </a:lnSpc>
              <a:spcBef>
                <a:spcPts val="1200"/>
              </a:spcBef>
              <a:spcAft>
                <a:spcPts val="0"/>
              </a:spcAft>
              <a:buClr>
                <a:schemeClr val="dk2"/>
              </a:buClr>
              <a:buSzPts val="2000"/>
              <a:buChar char="■"/>
            </a:pPr>
            <a:r>
              <a:rPr lang="en-GB" err="1"/>
              <a:t>Nascido</a:t>
            </a:r>
            <a:r>
              <a:rPr lang="en-GB"/>
              <a:t> a 10 de Maio de 1960 </a:t>
            </a:r>
            <a:r>
              <a:rPr lang="en-GB" err="1"/>
              <a:t>em</a:t>
            </a:r>
            <a:r>
              <a:rPr lang="en-GB"/>
              <a:t> Dublin, </a:t>
            </a:r>
            <a:r>
              <a:rPr lang="en-GB" err="1"/>
              <a:t>Irlanda</a:t>
            </a:r>
            <a:r>
              <a:rPr lang="en-GB"/>
              <a:t>;</a:t>
            </a:r>
            <a:endParaRPr/>
          </a:p>
          <a:p>
            <a:pPr marL="384048" lvl="0" indent="-384048" algn="l" rtl="0">
              <a:lnSpc>
                <a:spcPct val="94000"/>
              </a:lnSpc>
              <a:spcBef>
                <a:spcPts val="1200"/>
              </a:spcBef>
              <a:spcAft>
                <a:spcPts val="0"/>
              </a:spcAft>
              <a:buClr>
                <a:schemeClr val="dk2"/>
              </a:buClr>
              <a:buSzPts val="2000"/>
              <a:buChar char="■"/>
            </a:pPr>
            <a:r>
              <a:rPr lang="en-GB" err="1"/>
              <a:t>Vocalista</a:t>
            </a:r>
            <a:r>
              <a:rPr lang="en-GB"/>
              <a:t> e compositor dos U2;</a:t>
            </a:r>
          </a:p>
          <a:p>
            <a:pPr marL="384048" lvl="0" indent="-384048" algn="l" rtl="0">
              <a:lnSpc>
                <a:spcPct val="94000"/>
              </a:lnSpc>
              <a:spcBef>
                <a:spcPts val="1200"/>
              </a:spcBef>
              <a:spcAft>
                <a:spcPts val="0"/>
              </a:spcAft>
              <a:buClr>
                <a:schemeClr val="dk2"/>
              </a:buClr>
              <a:buSzPts val="2000"/>
              <a:buChar char="■"/>
            </a:pPr>
            <a:r>
              <a:rPr lang="en-GB" err="1"/>
              <a:t>Compôs</a:t>
            </a:r>
            <a:r>
              <a:rPr lang="en-GB"/>
              <a:t> a </a:t>
            </a:r>
            <a:r>
              <a:rPr lang="en-GB" err="1"/>
              <a:t>grande</a:t>
            </a:r>
            <a:r>
              <a:rPr lang="en-GB"/>
              <a:t> </a:t>
            </a:r>
            <a:r>
              <a:rPr lang="en-GB" err="1"/>
              <a:t>maioria</a:t>
            </a:r>
            <a:r>
              <a:rPr lang="en-GB"/>
              <a:t> das </a:t>
            </a:r>
            <a:r>
              <a:rPr lang="en-GB" err="1"/>
              <a:t>músicas</a:t>
            </a:r>
            <a:r>
              <a:rPr lang="en-GB"/>
              <a:t> dos U2;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44"/>
        <p:cNvGrpSpPr/>
        <p:nvPr/>
      </p:nvGrpSpPr>
      <p:grpSpPr>
        <a:xfrm>
          <a:off x="0" y="0"/>
          <a:ext cx="0" cy="0"/>
          <a:chOff x="0" y="0"/>
          <a:chExt cx="0" cy="0"/>
        </a:xfrm>
      </p:grpSpPr>
      <p:sp>
        <p:nvSpPr>
          <p:cNvPr id="145" name="Google Shape;145;p5"/>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Franklin"/>
              <a:ea typeface="Libre Franklin"/>
              <a:cs typeface="Libre Franklin"/>
              <a:sym typeface="Libre Franklin"/>
            </a:endParaRPr>
          </a:p>
        </p:txBody>
      </p:sp>
      <p:sp>
        <p:nvSpPr>
          <p:cNvPr id="146" name="Google Shape;146;p5"/>
          <p:cNvSpPr txBox="1">
            <a:spLocks noGrp="1"/>
          </p:cNvSpPr>
          <p:nvPr>
            <p:ph type="title"/>
          </p:nvPr>
        </p:nvSpPr>
        <p:spPr>
          <a:xfrm>
            <a:off x="5100824" y="685800"/>
            <a:ext cx="6176776" cy="1485900"/>
          </a:xfrm>
          <a:prstGeom prst="rect">
            <a:avLst/>
          </a:prstGeom>
          <a:noFill/>
          <a:ln>
            <a:noFill/>
          </a:ln>
        </p:spPr>
        <p:txBody>
          <a:bodyPr spcFirstLastPara="1" wrap="square" lIns="91425" tIns="45700" rIns="91425" bIns="45700" anchor="t" anchorCtr="0">
            <a:normAutofit/>
          </a:bodyPr>
          <a:lstStyle/>
          <a:p>
            <a:pPr marL="0" lvl="0" indent="0" algn="l" rtl="0">
              <a:lnSpc>
                <a:spcPct val="89000"/>
              </a:lnSpc>
              <a:spcBef>
                <a:spcPts val="0"/>
              </a:spcBef>
              <a:spcAft>
                <a:spcPts val="0"/>
              </a:spcAft>
              <a:buClr>
                <a:schemeClr val="dk2"/>
              </a:buClr>
              <a:buSzPts val="4400"/>
              <a:buFont typeface="Libre Franklin"/>
              <a:buNone/>
            </a:pPr>
            <a:r>
              <a:rPr lang="en-GB"/>
              <a:t>David Howell Evans</a:t>
            </a:r>
            <a:endParaRPr/>
          </a:p>
        </p:txBody>
      </p:sp>
      <p:pic>
        <p:nvPicPr>
          <p:cNvPr id="147" name="Google Shape;147;p5" descr="A person holding a guitar&#10;&#10;Description automatically generated with medium confidence"/>
          <p:cNvPicPr preferRelativeResize="0"/>
          <p:nvPr/>
        </p:nvPicPr>
        <p:blipFill rotWithShape="1">
          <a:blip r:embed="rId3">
            <a:alphaModFix/>
          </a:blip>
          <a:srcRect l="2921" r="1895"/>
          <a:stretch/>
        </p:blipFill>
        <p:spPr>
          <a:xfrm>
            <a:off x="-1" y="10"/>
            <a:ext cx="4373546" cy="6857990"/>
          </a:xfrm>
          <a:prstGeom prst="rect">
            <a:avLst/>
          </a:prstGeom>
          <a:noFill/>
          <a:ln>
            <a:noFill/>
          </a:ln>
        </p:spPr>
      </p:pic>
      <p:sp>
        <p:nvSpPr>
          <p:cNvPr id="148" name="Google Shape;148;p5"/>
          <p:cNvSpPr/>
          <p:nvPr/>
        </p:nvSpPr>
        <p:spPr>
          <a:xfrm>
            <a:off x="4373545" y="376"/>
            <a:ext cx="228600"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txBox="1">
            <a:spLocks noGrp="1"/>
          </p:cNvSpPr>
          <p:nvPr>
            <p:ph type="body" idx="1"/>
          </p:nvPr>
        </p:nvSpPr>
        <p:spPr>
          <a:xfrm>
            <a:off x="5100824" y="2286000"/>
            <a:ext cx="6176776" cy="3581400"/>
          </a:xfrm>
          <a:prstGeom prst="rect">
            <a:avLst/>
          </a:prstGeom>
          <a:noFill/>
          <a:ln>
            <a:noFill/>
          </a:ln>
        </p:spPr>
        <p:txBody>
          <a:bodyPr spcFirstLastPara="1" wrap="square" lIns="91425" tIns="45700" rIns="91425" bIns="45700" anchor="t" anchorCtr="0">
            <a:normAutofit/>
          </a:bodyPr>
          <a:lstStyle/>
          <a:p>
            <a:pPr marL="384048" lvl="0" indent="-384048" algn="l" rtl="0">
              <a:lnSpc>
                <a:spcPct val="94000"/>
              </a:lnSpc>
              <a:spcBef>
                <a:spcPts val="0"/>
              </a:spcBef>
              <a:spcAft>
                <a:spcPts val="0"/>
              </a:spcAft>
              <a:buClr>
                <a:schemeClr val="dk2"/>
              </a:buClr>
              <a:buSzPts val="2000"/>
              <a:buChar char="■"/>
            </a:pPr>
            <a:r>
              <a:rPr lang="en-GB" err="1"/>
              <a:t>Conhecido</a:t>
            </a:r>
            <a:r>
              <a:rPr lang="en-GB"/>
              <a:t> por The Edge;</a:t>
            </a:r>
            <a:endParaRPr/>
          </a:p>
          <a:p>
            <a:pPr marL="384048" lvl="0" indent="-384048" algn="l" rtl="0">
              <a:lnSpc>
                <a:spcPct val="94000"/>
              </a:lnSpc>
              <a:spcBef>
                <a:spcPts val="1200"/>
              </a:spcBef>
              <a:spcAft>
                <a:spcPts val="0"/>
              </a:spcAft>
              <a:buClr>
                <a:schemeClr val="dk2"/>
              </a:buClr>
              <a:buSzPts val="2000"/>
              <a:buChar char="■"/>
            </a:pPr>
            <a:r>
              <a:rPr lang="en-GB" err="1"/>
              <a:t>Nascido</a:t>
            </a:r>
            <a:r>
              <a:rPr lang="en-GB"/>
              <a:t> a 8 de Agosto de 1961 </a:t>
            </a:r>
            <a:r>
              <a:rPr lang="en-GB" err="1"/>
              <a:t>em</a:t>
            </a:r>
            <a:r>
              <a:rPr lang="en-GB"/>
              <a:t> Essex, </a:t>
            </a:r>
            <a:r>
              <a:rPr lang="en-GB" err="1"/>
              <a:t>Inglaterra</a:t>
            </a:r>
            <a:r>
              <a:rPr lang="en-GB"/>
              <a:t>;</a:t>
            </a:r>
            <a:endParaRPr/>
          </a:p>
          <a:p>
            <a:pPr marL="384048" lvl="0" indent="-384048" algn="l" rtl="0">
              <a:lnSpc>
                <a:spcPct val="94000"/>
              </a:lnSpc>
              <a:spcBef>
                <a:spcPts val="1200"/>
              </a:spcBef>
              <a:spcAft>
                <a:spcPts val="0"/>
              </a:spcAft>
              <a:buClr>
                <a:schemeClr val="dk2"/>
              </a:buClr>
              <a:buSzPts val="2000"/>
              <a:buChar char="■"/>
            </a:pPr>
            <a:r>
              <a:rPr lang="en-GB" err="1"/>
              <a:t>Guitarrista</a:t>
            </a:r>
            <a:r>
              <a:rPr lang="en-GB"/>
              <a:t> e backing vocal dos U2;</a:t>
            </a:r>
          </a:p>
          <a:p>
            <a:pPr marL="384048" lvl="0" indent="-384048" algn="l" rtl="0">
              <a:lnSpc>
                <a:spcPct val="94000"/>
              </a:lnSpc>
              <a:spcBef>
                <a:spcPts val="1200"/>
              </a:spcBef>
              <a:spcAft>
                <a:spcPts val="0"/>
              </a:spcAft>
              <a:buClr>
                <a:schemeClr val="dk2"/>
              </a:buClr>
              <a:buSzPts val="2000"/>
              <a:buChar char="■"/>
            </a:pPr>
            <a:r>
              <a:rPr lang="en-GB" err="1"/>
              <a:t>Irmão</a:t>
            </a:r>
            <a:r>
              <a:rPr lang="en-GB"/>
              <a:t> de </a:t>
            </a:r>
            <a:r>
              <a:rPr lang="en-GB" err="1"/>
              <a:t>Dik</a:t>
            </a:r>
            <a:r>
              <a:rPr lang="en-GB"/>
              <a:t> Evans, </a:t>
            </a:r>
            <a:r>
              <a:rPr lang="en-GB" err="1"/>
              <a:t>antigo</a:t>
            </a:r>
            <a:r>
              <a:rPr lang="en-GB"/>
              <a:t> </a:t>
            </a:r>
            <a:r>
              <a:rPr lang="en-GB" err="1"/>
              <a:t>membro</a:t>
            </a:r>
            <a:r>
              <a:rPr lang="en-GB"/>
              <a:t> dos U2.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53"/>
        <p:cNvGrpSpPr/>
        <p:nvPr/>
      </p:nvGrpSpPr>
      <p:grpSpPr>
        <a:xfrm>
          <a:off x="0" y="0"/>
          <a:ext cx="0" cy="0"/>
          <a:chOff x="0" y="0"/>
          <a:chExt cx="0" cy="0"/>
        </a:xfrm>
      </p:grpSpPr>
      <p:sp>
        <p:nvSpPr>
          <p:cNvPr id="154" name="Google Shape;154;p6"/>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Franklin"/>
              <a:ea typeface="Libre Franklin"/>
              <a:cs typeface="Libre Franklin"/>
              <a:sym typeface="Libre Franklin"/>
            </a:endParaRPr>
          </a:p>
        </p:txBody>
      </p:sp>
      <p:sp>
        <p:nvSpPr>
          <p:cNvPr id="155" name="Google Shape;155;p6"/>
          <p:cNvSpPr txBox="1">
            <a:spLocks noGrp="1"/>
          </p:cNvSpPr>
          <p:nvPr>
            <p:ph type="title"/>
          </p:nvPr>
        </p:nvSpPr>
        <p:spPr>
          <a:xfrm>
            <a:off x="5100824" y="685800"/>
            <a:ext cx="6176776" cy="1485900"/>
          </a:xfrm>
          <a:prstGeom prst="rect">
            <a:avLst/>
          </a:prstGeom>
          <a:noFill/>
          <a:ln>
            <a:noFill/>
          </a:ln>
        </p:spPr>
        <p:txBody>
          <a:bodyPr spcFirstLastPara="1" wrap="square" lIns="91425" tIns="45700" rIns="91425" bIns="45700" anchor="t" anchorCtr="0">
            <a:normAutofit/>
          </a:bodyPr>
          <a:lstStyle/>
          <a:p>
            <a:pPr marL="0" lvl="0" indent="0" algn="l" rtl="0">
              <a:lnSpc>
                <a:spcPct val="89000"/>
              </a:lnSpc>
              <a:spcBef>
                <a:spcPts val="0"/>
              </a:spcBef>
              <a:spcAft>
                <a:spcPts val="0"/>
              </a:spcAft>
              <a:buClr>
                <a:schemeClr val="dk2"/>
              </a:buClr>
              <a:buSzPts val="4400"/>
              <a:buFont typeface="Libre Franklin"/>
              <a:buNone/>
            </a:pPr>
            <a:r>
              <a:rPr lang="en-GB"/>
              <a:t>Adam Charles Clayton</a:t>
            </a:r>
            <a:endParaRPr/>
          </a:p>
        </p:txBody>
      </p:sp>
      <p:pic>
        <p:nvPicPr>
          <p:cNvPr id="156" name="Google Shape;156;p6" descr="A picture containing outdoor, person&#10;&#10;Description automatically generated"/>
          <p:cNvPicPr preferRelativeResize="0"/>
          <p:nvPr/>
        </p:nvPicPr>
        <p:blipFill rotWithShape="1">
          <a:blip r:embed="rId3">
            <a:alphaModFix/>
          </a:blip>
          <a:srcRect l="27251" r="21730" b="-1"/>
          <a:stretch/>
        </p:blipFill>
        <p:spPr>
          <a:xfrm>
            <a:off x="-1" y="10"/>
            <a:ext cx="4373546" cy="6857990"/>
          </a:xfrm>
          <a:prstGeom prst="rect">
            <a:avLst/>
          </a:prstGeom>
          <a:noFill/>
          <a:ln>
            <a:noFill/>
          </a:ln>
        </p:spPr>
      </p:pic>
      <p:sp>
        <p:nvSpPr>
          <p:cNvPr id="157" name="Google Shape;157;p6"/>
          <p:cNvSpPr/>
          <p:nvPr/>
        </p:nvSpPr>
        <p:spPr>
          <a:xfrm>
            <a:off x="4373545" y="376"/>
            <a:ext cx="228600"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6"/>
          <p:cNvSpPr txBox="1">
            <a:spLocks noGrp="1"/>
          </p:cNvSpPr>
          <p:nvPr>
            <p:ph type="body" idx="1"/>
          </p:nvPr>
        </p:nvSpPr>
        <p:spPr>
          <a:xfrm>
            <a:off x="5100824" y="2286000"/>
            <a:ext cx="6176776" cy="3581400"/>
          </a:xfrm>
          <a:prstGeom prst="rect">
            <a:avLst/>
          </a:prstGeom>
          <a:noFill/>
          <a:ln>
            <a:noFill/>
          </a:ln>
        </p:spPr>
        <p:txBody>
          <a:bodyPr spcFirstLastPara="1" wrap="square" lIns="91425" tIns="45700" rIns="91425" bIns="45700" anchor="t" anchorCtr="0">
            <a:normAutofit/>
          </a:bodyPr>
          <a:lstStyle/>
          <a:p>
            <a:pPr marL="384048" lvl="0" indent="-384048" algn="l" rtl="0">
              <a:lnSpc>
                <a:spcPct val="94000"/>
              </a:lnSpc>
              <a:spcBef>
                <a:spcPts val="0"/>
              </a:spcBef>
              <a:spcAft>
                <a:spcPts val="0"/>
              </a:spcAft>
              <a:buClr>
                <a:schemeClr val="dk2"/>
              </a:buClr>
              <a:buSzPts val="2000"/>
              <a:buChar char="■"/>
            </a:pPr>
            <a:r>
              <a:rPr lang="en-GB" err="1"/>
              <a:t>Nascido</a:t>
            </a:r>
            <a:r>
              <a:rPr lang="en-GB"/>
              <a:t> a 13 de </a:t>
            </a:r>
            <a:r>
              <a:rPr lang="en-GB" err="1"/>
              <a:t>Março</a:t>
            </a:r>
            <a:r>
              <a:rPr lang="en-GB"/>
              <a:t> de 1960 </a:t>
            </a:r>
            <a:r>
              <a:rPr lang="en-GB" err="1"/>
              <a:t>em</a:t>
            </a:r>
            <a:r>
              <a:rPr lang="en-GB"/>
              <a:t> Oxfordshire, </a:t>
            </a:r>
            <a:r>
              <a:rPr lang="en-GB" err="1"/>
              <a:t>Inglaterra</a:t>
            </a:r>
            <a:r>
              <a:rPr lang="en-GB"/>
              <a:t>;</a:t>
            </a:r>
            <a:endParaRPr/>
          </a:p>
          <a:p>
            <a:pPr marL="384048" lvl="0" indent="-384048" algn="l" rtl="0">
              <a:lnSpc>
                <a:spcPct val="94000"/>
              </a:lnSpc>
              <a:spcBef>
                <a:spcPts val="1200"/>
              </a:spcBef>
              <a:spcAft>
                <a:spcPts val="0"/>
              </a:spcAft>
              <a:buClr>
                <a:schemeClr val="dk2"/>
              </a:buClr>
              <a:buSzPts val="2000"/>
              <a:buChar char="■"/>
            </a:pPr>
            <a:r>
              <a:rPr lang="en-GB" err="1"/>
              <a:t>Baixista</a:t>
            </a:r>
            <a:r>
              <a:rPr lang="en-GB"/>
              <a:t> dos U2;</a:t>
            </a:r>
          </a:p>
          <a:p>
            <a:pPr marL="384048" lvl="0" indent="-384048" algn="l" rtl="0">
              <a:lnSpc>
                <a:spcPct val="94000"/>
              </a:lnSpc>
              <a:spcBef>
                <a:spcPts val="1200"/>
              </a:spcBef>
              <a:spcAft>
                <a:spcPts val="0"/>
              </a:spcAft>
              <a:buClr>
                <a:schemeClr val="dk2"/>
              </a:buClr>
              <a:buSzPts val="2000"/>
              <a:buChar char="■"/>
            </a:pPr>
            <a:r>
              <a:rPr lang="pt-PT"/>
              <a:t>Nunca teve aulas de música, é autodidata;</a:t>
            </a:r>
          </a:p>
          <a:p>
            <a:pPr marL="384048" lvl="0" indent="-384048" algn="l" rtl="0">
              <a:lnSpc>
                <a:spcPct val="94000"/>
              </a:lnSpc>
              <a:spcBef>
                <a:spcPts val="1200"/>
              </a:spcBef>
              <a:spcAft>
                <a:spcPts val="0"/>
              </a:spcAft>
              <a:buClr>
                <a:schemeClr val="dk2"/>
              </a:buClr>
              <a:buSzPts val="2000"/>
              <a:buChar char="■"/>
            </a:pPr>
            <a:endParaRPr/>
          </a:p>
          <a:p>
            <a:pPr marL="384048" lvl="0" indent="-257048" algn="l" rtl="0">
              <a:lnSpc>
                <a:spcPct val="94000"/>
              </a:lnSpc>
              <a:spcBef>
                <a:spcPts val="1200"/>
              </a:spcBef>
              <a:spcAft>
                <a:spcPts val="0"/>
              </a:spcAft>
              <a:buClr>
                <a:schemeClr val="dk2"/>
              </a:buClr>
              <a:buSzPts val="2000"/>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62"/>
        <p:cNvGrpSpPr/>
        <p:nvPr/>
      </p:nvGrpSpPr>
      <p:grpSpPr>
        <a:xfrm>
          <a:off x="0" y="0"/>
          <a:ext cx="0" cy="0"/>
          <a:chOff x="0" y="0"/>
          <a:chExt cx="0" cy="0"/>
        </a:xfrm>
      </p:grpSpPr>
      <p:sp>
        <p:nvSpPr>
          <p:cNvPr id="163" name="Google Shape;163;p7"/>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Franklin"/>
              <a:ea typeface="Libre Franklin"/>
              <a:cs typeface="Libre Franklin"/>
              <a:sym typeface="Libre Franklin"/>
            </a:endParaRPr>
          </a:p>
        </p:txBody>
      </p:sp>
      <p:sp>
        <p:nvSpPr>
          <p:cNvPr id="164" name="Google Shape;164;p7"/>
          <p:cNvSpPr txBox="1">
            <a:spLocks noGrp="1"/>
          </p:cNvSpPr>
          <p:nvPr>
            <p:ph type="title"/>
          </p:nvPr>
        </p:nvSpPr>
        <p:spPr>
          <a:xfrm>
            <a:off x="5100824" y="685800"/>
            <a:ext cx="6176776" cy="1485900"/>
          </a:xfrm>
          <a:prstGeom prst="rect">
            <a:avLst/>
          </a:prstGeom>
          <a:noFill/>
          <a:ln>
            <a:noFill/>
          </a:ln>
        </p:spPr>
        <p:txBody>
          <a:bodyPr spcFirstLastPara="1" wrap="square" lIns="91425" tIns="45700" rIns="91425" bIns="45700" anchor="t" anchorCtr="0">
            <a:normAutofit/>
          </a:bodyPr>
          <a:lstStyle/>
          <a:p>
            <a:pPr marL="0" lvl="0" indent="0" algn="l" rtl="0">
              <a:lnSpc>
                <a:spcPct val="89000"/>
              </a:lnSpc>
              <a:spcBef>
                <a:spcPts val="0"/>
              </a:spcBef>
              <a:spcAft>
                <a:spcPts val="0"/>
              </a:spcAft>
              <a:buClr>
                <a:schemeClr val="dk2"/>
              </a:buClr>
              <a:buSzPts val="4400"/>
              <a:buFont typeface="Libre Franklin"/>
              <a:buNone/>
            </a:pPr>
            <a:r>
              <a:rPr lang="en-GB"/>
              <a:t>Lawrence Joseph Mullen Jr.</a:t>
            </a:r>
            <a:endParaRPr/>
          </a:p>
        </p:txBody>
      </p:sp>
      <p:pic>
        <p:nvPicPr>
          <p:cNvPr id="165" name="Google Shape;165;p7" descr="A person playing the drums&#10;&#10;Description automatically generated"/>
          <p:cNvPicPr preferRelativeResize="0"/>
          <p:nvPr/>
        </p:nvPicPr>
        <p:blipFill rotWithShape="1">
          <a:blip r:embed="rId3">
            <a:alphaModFix/>
          </a:blip>
          <a:srcRect l="20319" r="27068" b="1"/>
          <a:stretch/>
        </p:blipFill>
        <p:spPr>
          <a:xfrm>
            <a:off x="-1" y="10"/>
            <a:ext cx="4373546" cy="6857990"/>
          </a:xfrm>
          <a:prstGeom prst="rect">
            <a:avLst/>
          </a:prstGeom>
          <a:noFill/>
          <a:ln>
            <a:noFill/>
          </a:ln>
        </p:spPr>
      </p:pic>
      <p:sp>
        <p:nvSpPr>
          <p:cNvPr id="166" name="Google Shape;166;p7"/>
          <p:cNvSpPr/>
          <p:nvPr/>
        </p:nvSpPr>
        <p:spPr>
          <a:xfrm>
            <a:off x="4373545" y="376"/>
            <a:ext cx="228600"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txBox="1">
            <a:spLocks noGrp="1"/>
          </p:cNvSpPr>
          <p:nvPr>
            <p:ph type="body" idx="1"/>
          </p:nvPr>
        </p:nvSpPr>
        <p:spPr>
          <a:xfrm>
            <a:off x="5100824" y="2286000"/>
            <a:ext cx="6176776" cy="3581400"/>
          </a:xfrm>
          <a:prstGeom prst="rect">
            <a:avLst/>
          </a:prstGeom>
          <a:noFill/>
          <a:ln>
            <a:noFill/>
          </a:ln>
        </p:spPr>
        <p:txBody>
          <a:bodyPr spcFirstLastPara="1" wrap="square" lIns="91425" tIns="45700" rIns="91425" bIns="45700" anchor="t" anchorCtr="0">
            <a:normAutofit/>
          </a:bodyPr>
          <a:lstStyle/>
          <a:p>
            <a:pPr marL="384048" lvl="0" indent="-384048" algn="l" rtl="0">
              <a:lnSpc>
                <a:spcPct val="94000"/>
              </a:lnSpc>
              <a:spcBef>
                <a:spcPts val="0"/>
              </a:spcBef>
              <a:spcAft>
                <a:spcPts val="0"/>
              </a:spcAft>
              <a:buClr>
                <a:schemeClr val="dk2"/>
              </a:buClr>
              <a:buSzPts val="2000"/>
              <a:buChar char="■"/>
            </a:pPr>
            <a:r>
              <a:rPr lang="en-GB" dirty="0" err="1"/>
              <a:t>Conhecido</a:t>
            </a:r>
            <a:r>
              <a:rPr lang="en-GB" dirty="0"/>
              <a:t> </a:t>
            </a:r>
            <a:r>
              <a:rPr lang="en-GB" dirty="0" err="1"/>
              <a:t>por</a:t>
            </a:r>
            <a:r>
              <a:rPr lang="en-GB" dirty="0"/>
              <a:t> Larry Muller Jr.;</a:t>
            </a:r>
            <a:endParaRPr dirty="0"/>
          </a:p>
          <a:p>
            <a:pPr marL="384048" lvl="0" indent="-384048" algn="l" rtl="0">
              <a:lnSpc>
                <a:spcPct val="94000"/>
              </a:lnSpc>
              <a:spcBef>
                <a:spcPts val="1200"/>
              </a:spcBef>
              <a:spcAft>
                <a:spcPts val="0"/>
              </a:spcAft>
              <a:buClr>
                <a:schemeClr val="dk2"/>
              </a:buClr>
              <a:buSzPts val="2000"/>
              <a:buChar char="■"/>
            </a:pPr>
            <a:r>
              <a:rPr lang="en-GB" dirty="0" err="1"/>
              <a:t>Nascido</a:t>
            </a:r>
            <a:r>
              <a:rPr lang="en-GB" dirty="0"/>
              <a:t> a 31 de </a:t>
            </a:r>
            <a:r>
              <a:rPr lang="en-GB" dirty="0" err="1"/>
              <a:t>Outubro</a:t>
            </a:r>
            <a:r>
              <a:rPr lang="en-GB" dirty="0"/>
              <a:t> de 1961 </a:t>
            </a:r>
            <a:r>
              <a:rPr lang="en-GB" dirty="0" err="1"/>
              <a:t>em</a:t>
            </a:r>
            <a:r>
              <a:rPr lang="en-GB" dirty="0"/>
              <a:t> Dublin, </a:t>
            </a:r>
            <a:r>
              <a:rPr lang="en-GB" dirty="0" err="1"/>
              <a:t>Irlanda</a:t>
            </a:r>
            <a:r>
              <a:rPr lang="en-GB" dirty="0"/>
              <a:t>;</a:t>
            </a:r>
            <a:endParaRPr dirty="0"/>
          </a:p>
          <a:p>
            <a:pPr marL="384048" lvl="0" indent="-384048" algn="l" rtl="0">
              <a:lnSpc>
                <a:spcPct val="94000"/>
              </a:lnSpc>
              <a:spcBef>
                <a:spcPts val="1200"/>
              </a:spcBef>
              <a:spcAft>
                <a:spcPts val="0"/>
              </a:spcAft>
              <a:buClr>
                <a:schemeClr val="dk2"/>
              </a:buClr>
              <a:buSzPts val="2000"/>
              <a:buChar char="■"/>
            </a:pPr>
            <a:r>
              <a:rPr lang="en-GB" dirty="0" err="1"/>
              <a:t>Baterista</a:t>
            </a:r>
            <a:r>
              <a:rPr lang="en-GB" dirty="0"/>
              <a:t> dos U2;</a:t>
            </a:r>
          </a:p>
          <a:p>
            <a:pPr marL="384048" lvl="0" indent="-384048" algn="l" rtl="0">
              <a:lnSpc>
                <a:spcPct val="94000"/>
              </a:lnSpc>
              <a:spcBef>
                <a:spcPts val="1200"/>
              </a:spcBef>
              <a:spcAft>
                <a:spcPts val="0"/>
              </a:spcAft>
              <a:buClr>
                <a:schemeClr val="dk2"/>
              </a:buClr>
              <a:buSzPts val="2000"/>
              <a:buChar char="■"/>
            </a:pPr>
            <a:r>
              <a:rPr lang="en-GB" dirty="0" err="1"/>
              <a:t>Fundador</a:t>
            </a:r>
            <a:r>
              <a:rPr lang="en-GB" dirty="0"/>
              <a:t> da </a:t>
            </a:r>
            <a:r>
              <a:rPr lang="en-GB" dirty="0" err="1"/>
              <a:t>banda</a:t>
            </a:r>
            <a:r>
              <a:rPr lang="en-GB" dirty="0"/>
              <a:t>;</a:t>
            </a:r>
          </a:p>
          <a:p>
            <a:pPr marL="384048" lvl="0" indent="-384048" algn="l" rtl="0">
              <a:lnSpc>
                <a:spcPct val="94000"/>
              </a:lnSpc>
              <a:spcBef>
                <a:spcPts val="1200"/>
              </a:spcBef>
              <a:spcAft>
                <a:spcPts val="0"/>
              </a:spcAft>
              <a:buClr>
                <a:schemeClr val="dk2"/>
              </a:buClr>
              <a:buSzPts val="2000"/>
              <a:buChar char="■"/>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71"/>
        <p:cNvGrpSpPr/>
        <p:nvPr/>
      </p:nvGrpSpPr>
      <p:grpSpPr>
        <a:xfrm>
          <a:off x="0" y="0"/>
          <a:ext cx="0" cy="0"/>
          <a:chOff x="0" y="0"/>
          <a:chExt cx="0" cy="0"/>
        </a:xfrm>
      </p:grpSpPr>
      <p:sp>
        <p:nvSpPr>
          <p:cNvPr id="172" name="Google Shape;172;p8"/>
          <p:cNvSpPr txBox="1">
            <a:spLocks noGrp="1"/>
          </p:cNvSpPr>
          <p:nvPr>
            <p:ph type="title"/>
          </p:nvPr>
        </p:nvSpPr>
        <p:spPr>
          <a:xfrm>
            <a:off x="1371600" y="685800"/>
            <a:ext cx="3282695" cy="1485900"/>
          </a:xfrm>
          <a:prstGeom prst="rect">
            <a:avLst/>
          </a:prstGeom>
          <a:noFill/>
          <a:ln>
            <a:noFill/>
          </a:ln>
        </p:spPr>
        <p:txBody>
          <a:bodyPr spcFirstLastPara="1" wrap="square" lIns="91425" tIns="45700" rIns="91425" bIns="45700" anchor="t" anchorCtr="0">
            <a:normAutofit/>
          </a:bodyPr>
          <a:lstStyle/>
          <a:p>
            <a:pPr marL="0" lvl="0" indent="0" algn="l" rtl="0">
              <a:lnSpc>
                <a:spcPct val="89000"/>
              </a:lnSpc>
              <a:spcBef>
                <a:spcPts val="0"/>
              </a:spcBef>
              <a:spcAft>
                <a:spcPts val="0"/>
              </a:spcAft>
              <a:buClr>
                <a:schemeClr val="dk2"/>
              </a:buClr>
              <a:buSzPts val="4400"/>
              <a:buFont typeface="Libre Franklin"/>
              <a:buNone/>
            </a:pPr>
            <a:r>
              <a:rPr lang="en-GB"/>
              <a:t>Produção Musical</a:t>
            </a:r>
            <a:endParaRPr/>
          </a:p>
        </p:txBody>
      </p:sp>
      <p:sp>
        <p:nvSpPr>
          <p:cNvPr id="173" name="Google Shape;173;p8"/>
          <p:cNvSpPr txBox="1">
            <a:spLocks noGrp="1"/>
          </p:cNvSpPr>
          <p:nvPr>
            <p:ph type="body" idx="1"/>
          </p:nvPr>
        </p:nvSpPr>
        <p:spPr>
          <a:xfrm>
            <a:off x="1371600" y="2286000"/>
            <a:ext cx="3282694" cy="3581400"/>
          </a:xfrm>
          <a:prstGeom prst="rect">
            <a:avLst/>
          </a:prstGeom>
          <a:noFill/>
          <a:ln>
            <a:noFill/>
          </a:ln>
        </p:spPr>
        <p:txBody>
          <a:bodyPr spcFirstLastPara="1" wrap="square" lIns="91425" tIns="45700" rIns="91425" bIns="45700" anchor="t" anchorCtr="0">
            <a:normAutofit/>
          </a:bodyPr>
          <a:lstStyle/>
          <a:p>
            <a:pPr marL="384048" lvl="0" indent="-384048" algn="l" rtl="0">
              <a:lnSpc>
                <a:spcPct val="94000"/>
              </a:lnSpc>
              <a:spcBef>
                <a:spcPts val="0"/>
              </a:spcBef>
              <a:spcAft>
                <a:spcPts val="0"/>
              </a:spcAft>
              <a:buClr>
                <a:schemeClr val="dk2"/>
              </a:buClr>
              <a:buSzPts val="2000"/>
              <a:buChar char="■"/>
            </a:pPr>
            <a:r>
              <a:rPr lang="en-GB" err="1"/>
              <a:t>Os</a:t>
            </a:r>
            <a:r>
              <a:rPr lang="en-GB"/>
              <a:t> U2 </a:t>
            </a:r>
            <a:r>
              <a:rPr lang="en-GB" err="1"/>
              <a:t>baseiam</a:t>
            </a:r>
            <a:r>
              <a:rPr lang="en-GB"/>
              <a:t>-se </a:t>
            </a:r>
            <a:r>
              <a:rPr lang="en-GB" err="1"/>
              <a:t>nos</a:t>
            </a:r>
            <a:r>
              <a:rPr lang="en-GB"/>
              <a:t> </a:t>
            </a:r>
            <a:r>
              <a:rPr lang="en-GB" err="1"/>
              <a:t>seguintes</a:t>
            </a:r>
            <a:r>
              <a:rPr lang="en-GB"/>
              <a:t> </a:t>
            </a:r>
            <a:r>
              <a:rPr lang="en-GB" err="1"/>
              <a:t>estilos</a:t>
            </a:r>
            <a:r>
              <a:rPr lang="en-GB"/>
              <a:t> </a:t>
            </a:r>
            <a:r>
              <a:rPr lang="en-GB" err="1"/>
              <a:t>musicais</a:t>
            </a:r>
            <a:r>
              <a:rPr lang="en-GB"/>
              <a:t>:</a:t>
            </a:r>
            <a:endParaRPr/>
          </a:p>
          <a:p>
            <a:pPr marL="914400" lvl="1" indent="-384048" algn="l" rtl="0">
              <a:lnSpc>
                <a:spcPct val="94000"/>
              </a:lnSpc>
              <a:spcBef>
                <a:spcPts val="700"/>
              </a:spcBef>
              <a:spcAft>
                <a:spcPts val="0"/>
              </a:spcAft>
              <a:buClr>
                <a:schemeClr val="dk2"/>
              </a:buClr>
              <a:buSzPts val="2000"/>
              <a:buChar char="–"/>
            </a:pPr>
            <a:r>
              <a:rPr lang="en-GB"/>
              <a:t>Rock;</a:t>
            </a:r>
            <a:endParaRPr/>
          </a:p>
          <a:p>
            <a:pPr marL="914400" lvl="1" indent="-384048" algn="l" rtl="0">
              <a:lnSpc>
                <a:spcPct val="94000"/>
              </a:lnSpc>
              <a:spcBef>
                <a:spcPts val="700"/>
              </a:spcBef>
              <a:spcAft>
                <a:spcPts val="0"/>
              </a:spcAft>
              <a:buClr>
                <a:schemeClr val="dk2"/>
              </a:buClr>
              <a:buSzPts val="2000"/>
              <a:buChar char="–"/>
            </a:pPr>
            <a:r>
              <a:rPr lang="en-GB"/>
              <a:t>Rock Alternativo;</a:t>
            </a:r>
            <a:endParaRPr/>
          </a:p>
          <a:p>
            <a:pPr marL="914400" lvl="1" indent="-384048" algn="l" rtl="0">
              <a:lnSpc>
                <a:spcPct val="94000"/>
              </a:lnSpc>
              <a:spcBef>
                <a:spcPts val="700"/>
              </a:spcBef>
              <a:spcAft>
                <a:spcPts val="0"/>
              </a:spcAft>
              <a:buClr>
                <a:schemeClr val="dk2"/>
              </a:buClr>
              <a:buSzPts val="2000"/>
              <a:buChar char="–"/>
            </a:pPr>
            <a:r>
              <a:rPr lang="en-GB" err="1"/>
              <a:t>Pós</a:t>
            </a:r>
            <a:r>
              <a:rPr lang="en-GB"/>
              <a:t>-Punk.</a:t>
            </a:r>
            <a:endParaRPr/>
          </a:p>
          <a:p>
            <a:pPr marL="384048" lvl="0" indent="-384048" algn="l" rtl="0">
              <a:lnSpc>
                <a:spcPct val="94000"/>
              </a:lnSpc>
              <a:spcBef>
                <a:spcPts val="1200"/>
              </a:spcBef>
              <a:spcAft>
                <a:spcPts val="0"/>
              </a:spcAft>
              <a:buClr>
                <a:schemeClr val="dk2"/>
              </a:buClr>
              <a:buSzPts val="2000"/>
              <a:buChar char="■"/>
            </a:pPr>
            <a:r>
              <a:rPr lang="en-GB"/>
              <a:t>Uma das </a:t>
            </a:r>
            <a:r>
              <a:rPr lang="en-GB" err="1"/>
              <a:t>músicas</a:t>
            </a:r>
            <a:r>
              <a:rPr lang="en-GB"/>
              <a:t> </a:t>
            </a:r>
            <a:r>
              <a:rPr lang="en-GB" err="1"/>
              <a:t>mais</a:t>
            </a:r>
            <a:r>
              <a:rPr lang="en-GB"/>
              <a:t> </a:t>
            </a:r>
            <a:r>
              <a:rPr lang="en-GB" err="1"/>
              <a:t>tocadas</a:t>
            </a:r>
            <a:r>
              <a:rPr lang="en-GB"/>
              <a:t> </a:t>
            </a:r>
            <a:r>
              <a:rPr lang="en-GB" err="1"/>
              <a:t>é</a:t>
            </a:r>
            <a:r>
              <a:rPr lang="en-GB"/>
              <a:t> a </a:t>
            </a:r>
            <a:r>
              <a:rPr lang="en-GB" i="1"/>
              <a:t>“I Still Haven’t Found What I’m Looking For”</a:t>
            </a:r>
            <a:r>
              <a:rPr lang="en-GB"/>
              <a:t>.</a:t>
            </a:r>
            <a:endParaRPr i="1"/>
          </a:p>
        </p:txBody>
      </p:sp>
      <p:pic>
        <p:nvPicPr>
          <p:cNvPr id="2" name="IStillHaventFound20seg" descr="IStillHaventFound20seg">
            <a:hlinkClick r:id="" action="ppaction://media"/>
            <a:extLst>
              <a:ext uri="{FF2B5EF4-FFF2-40B4-BE49-F238E27FC236}">
                <a16:creationId xmlns:a16="http://schemas.microsoft.com/office/drawing/2014/main" id="{CF229192-F413-3C4E-BFBD-A3469F57B6F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474904" y="1143000"/>
            <a:ext cx="6096000" cy="4572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Crop">
  <a:themeElements>
    <a:clrScheme name="Crop">
      <a:dk1>
        <a:srgbClr val="000000"/>
      </a:dk1>
      <a:lt1>
        <a:srgbClr val="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715</Words>
  <Application>Microsoft Macintosh PowerPoint</Application>
  <PresentationFormat>Widescreen</PresentationFormat>
  <Paragraphs>67</Paragraphs>
  <Slides>13</Slides>
  <Notes>12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Libre Franklin,Sans-Serif</vt:lpstr>
      <vt:lpstr>Libre Franklin</vt:lpstr>
      <vt:lpstr>Crop</vt:lpstr>
      <vt:lpstr>U2</vt:lpstr>
      <vt:lpstr>Origem</vt:lpstr>
      <vt:lpstr>História</vt:lpstr>
      <vt:lpstr>MEMBROS</vt:lpstr>
      <vt:lpstr>Paul David Hewson</vt:lpstr>
      <vt:lpstr>David Howell Evans</vt:lpstr>
      <vt:lpstr>Adam Charles Clayton</vt:lpstr>
      <vt:lpstr>Lawrence Joseph Mullen Jr.</vt:lpstr>
      <vt:lpstr>Produção Musical</vt:lpstr>
      <vt:lpstr>Shows</vt:lpstr>
      <vt:lpstr>Curiosidades</vt:lpstr>
      <vt:lpstr>Referências</vt:lpstr>
      <vt:lpstr>Turma 2DK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U2</dc:title>
  <dc:creator>Tiago Pinto (1200626)</dc:creator>
  <cp:lastModifiedBy>Tiago Pinto (1200626)</cp:lastModifiedBy>
  <cp:revision>1</cp:revision>
  <dcterms:created xsi:type="dcterms:W3CDTF">2022-04-05T09:09:53Z</dcterms:created>
  <dcterms:modified xsi:type="dcterms:W3CDTF">2022-04-28T13:11:09Z</dcterms:modified>
</cp:coreProperties>
</file>

<file path=docProps/thumbnail.jpeg>
</file>